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27" r:id="rId1"/>
    <p:sldMasterId id="2147484745" r:id="rId2"/>
  </p:sldMasterIdLst>
  <p:notesMasterIdLst>
    <p:notesMasterId r:id="rId24"/>
  </p:notesMasterIdLst>
  <p:handoutMasterIdLst>
    <p:handoutMasterId r:id="rId25"/>
  </p:handoutMasterIdLst>
  <p:sldIdLst>
    <p:sldId id="256" r:id="rId3"/>
    <p:sldId id="444" r:id="rId4"/>
    <p:sldId id="445" r:id="rId5"/>
    <p:sldId id="297" r:id="rId6"/>
    <p:sldId id="899" r:id="rId7"/>
    <p:sldId id="298" r:id="rId8"/>
    <p:sldId id="332" r:id="rId9"/>
    <p:sldId id="446" r:id="rId10"/>
    <p:sldId id="310" r:id="rId11"/>
    <p:sldId id="299" r:id="rId12"/>
    <p:sldId id="898" r:id="rId13"/>
    <p:sldId id="315" r:id="rId14"/>
    <p:sldId id="900" r:id="rId15"/>
    <p:sldId id="301" r:id="rId16"/>
    <p:sldId id="904" r:id="rId17"/>
    <p:sldId id="400" r:id="rId18"/>
    <p:sldId id="323" r:id="rId19"/>
    <p:sldId id="901" r:id="rId20"/>
    <p:sldId id="897" r:id="rId21"/>
    <p:sldId id="905" r:id="rId22"/>
    <p:sldId id="279" r:id="rId23"/>
  </p:sldIdLst>
  <p:sldSz cx="12192000" cy="6858000"/>
  <p:notesSz cx="6858000" cy="9144000"/>
  <p:custShowLst>
    <p:custShow name="Custom Show 1" id="0">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thbun, Monica" initials="RM"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C18"/>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53" autoAdjust="0"/>
    <p:restoredTop sz="85053" autoAdjust="0"/>
  </p:normalViewPr>
  <p:slideViewPr>
    <p:cSldViewPr>
      <p:cViewPr varScale="1">
        <p:scale>
          <a:sx n="118" d="100"/>
          <a:sy n="118" d="100"/>
        </p:scale>
        <p:origin x="1080" y="192"/>
      </p:cViewPr>
      <p:guideLst>
        <p:guide orient="horz" pos="2160"/>
        <p:guide pos="3840"/>
      </p:guideLst>
    </p:cSldViewPr>
  </p:slideViewPr>
  <p:outlineViewPr>
    <p:cViewPr>
      <p:scale>
        <a:sx n="33" d="100"/>
        <a:sy n="33" d="100"/>
      </p:scale>
      <p:origin x="0" y="84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8" Type="http://schemas.openxmlformats.org/officeDocument/2006/relationships/hyperlink" Target="http://www.red-gate.com/products/dlm/dlm-dashboard/" TargetMode="External"/><Relationship Id="rId3" Type="http://schemas.openxmlformats.org/officeDocument/2006/relationships/hyperlink" Target="http://www.ubitsoft.com/products/sqlenlight/" TargetMode="External"/><Relationship Id="rId7" Type="http://schemas.openxmlformats.org/officeDocument/2006/relationships/hyperlink" Target="http://www.red-gate.com/solutions/database-devops/" TargetMode="External"/><Relationship Id="rId2" Type="http://schemas.openxmlformats.org/officeDocument/2006/relationships/hyperlink" Target="https://jenkins-ci.org/" TargetMode="External"/><Relationship Id="rId1" Type="http://schemas.openxmlformats.org/officeDocument/2006/relationships/hyperlink" Target="https://www.jetbrains.com/teamcity/" TargetMode="External"/><Relationship Id="rId6" Type="http://schemas.openxmlformats.org/officeDocument/2006/relationships/hyperlink" Target="https://octopusdeploy.com/" TargetMode="External"/><Relationship Id="rId5" Type="http://schemas.openxmlformats.org/officeDocument/2006/relationships/hyperlink" Target="http://www.red-gate.com/products/sql-development/sql-test/" TargetMode="External"/><Relationship Id="rId10" Type="http://schemas.openxmlformats.org/officeDocument/2006/relationships/hyperlink" Target="https://leanpub.com/database-lifecycle-management/" TargetMode="External"/><Relationship Id="rId4" Type="http://schemas.openxmlformats.org/officeDocument/2006/relationships/hyperlink" Target="http://tsqlt.org/" TargetMode="External"/><Relationship Id="rId9" Type="http://schemas.openxmlformats.org/officeDocument/2006/relationships/hyperlink" Target="https://www.red-gate.com/solutions/database-devops/report" TargetMode="External"/></Relationships>
</file>

<file path=ppt/diagrams/_rels/drawing3.xml.rels><?xml version="1.0" encoding="UTF-8" standalone="yes"?>
<Relationships xmlns="http://schemas.openxmlformats.org/package/2006/relationships"><Relationship Id="rId8" Type="http://schemas.openxmlformats.org/officeDocument/2006/relationships/hyperlink" Target="http://www.red-gate.com/products/dlm/dlm-dashboard/" TargetMode="External"/><Relationship Id="rId3" Type="http://schemas.openxmlformats.org/officeDocument/2006/relationships/hyperlink" Target="http://www.ubitsoft.com/products/sqlenlight/" TargetMode="External"/><Relationship Id="rId7" Type="http://schemas.openxmlformats.org/officeDocument/2006/relationships/hyperlink" Target="http://www.red-gate.com/solutions/database-devops/" TargetMode="External"/><Relationship Id="rId2" Type="http://schemas.openxmlformats.org/officeDocument/2006/relationships/hyperlink" Target="https://jenkins-ci.org/" TargetMode="External"/><Relationship Id="rId1" Type="http://schemas.openxmlformats.org/officeDocument/2006/relationships/hyperlink" Target="https://www.jetbrains.com/teamcity/" TargetMode="External"/><Relationship Id="rId6" Type="http://schemas.openxmlformats.org/officeDocument/2006/relationships/hyperlink" Target="https://octopusdeploy.com/" TargetMode="External"/><Relationship Id="rId5" Type="http://schemas.openxmlformats.org/officeDocument/2006/relationships/hyperlink" Target="http://www.red-gate.com/products/sql-development/sql-test/" TargetMode="External"/><Relationship Id="rId10" Type="http://schemas.openxmlformats.org/officeDocument/2006/relationships/hyperlink" Target="https://leanpub.com/database-lifecycle-management/" TargetMode="External"/><Relationship Id="rId4" Type="http://schemas.openxmlformats.org/officeDocument/2006/relationships/hyperlink" Target="http://tsqlt.org/" TargetMode="External"/><Relationship Id="rId9" Type="http://schemas.openxmlformats.org/officeDocument/2006/relationships/hyperlink" Target="https://www.red-gate.com/solutions/database-devops/report"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40757D-B439-47C3-B25C-B9C7028AE556}"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AB7F2A05-70FB-4AB6-868A-4CEED730C563}">
      <dgm:prSet/>
      <dgm:spPr/>
      <dgm:t>
        <a:bodyPr/>
        <a:lstStyle/>
        <a:p>
          <a:r>
            <a:rPr lang="en-US"/>
            <a:t>Development Model</a:t>
          </a:r>
        </a:p>
      </dgm:t>
    </dgm:pt>
    <dgm:pt modelId="{E4B048B8-2E72-48C4-8ADD-4E531217A207}" type="parTrans" cxnId="{6042AC4F-D7AA-4474-9A11-D4E50D895727}">
      <dgm:prSet/>
      <dgm:spPr/>
      <dgm:t>
        <a:bodyPr/>
        <a:lstStyle/>
        <a:p>
          <a:endParaRPr lang="en-US"/>
        </a:p>
      </dgm:t>
    </dgm:pt>
    <dgm:pt modelId="{6A32DD9B-340D-4FA1-BA51-9AACC4690498}" type="sibTrans" cxnId="{6042AC4F-D7AA-4474-9A11-D4E50D895727}">
      <dgm:prSet/>
      <dgm:spPr/>
      <dgm:t>
        <a:bodyPr/>
        <a:lstStyle/>
        <a:p>
          <a:endParaRPr lang="en-US"/>
        </a:p>
      </dgm:t>
    </dgm:pt>
    <dgm:pt modelId="{4A38CEB8-B3DD-4D5D-A431-2335A726D0EA}">
      <dgm:prSet/>
      <dgm:spPr/>
      <dgm:t>
        <a:bodyPr/>
        <a:lstStyle/>
        <a:p>
          <a:r>
            <a:rPr lang="en-US" dirty="0"/>
            <a:t>Dedicated</a:t>
          </a:r>
        </a:p>
      </dgm:t>
    </dgm:pt>
    <dgm:pt modelId="{FF092E1F-3369-4A63-B59E-D05533B9B670}" type="parTrans" cxnId="{5969F030-B783-41F5-81DC-68B972A052C6}">
      <dgm:prSet/>
      <dgm:spPr/>
      <dgm:t>
        <a:bodyPr/>
        <a:lstStyle/>
        <a:p>
          <a:endParaRPr lang="en-US"/>
        </a:p>
      </dgm:t>
    </dgm:pt>
    <dgm:pt modelId="{BE07E1E0-14BA-4B9A-993E-34A4AE5285F8}" type="sibTrans" cxnId="{5969F030-B783-41F5-81DC-68B972A052C6}">
      <dgm:prSet/>
      <dgm:spPr/>
      <dgm:t>
        <a:bodyPr/>
        <a:lstStyle/>
        <a:p>
          <a:endParaRPr lang="en-US"/>
        </a:p>
      </dgm:t>
    </dgm:pt>
    <dgm:pt modelId="{77544459-631A-453B-8CC6-57768EA29336}">
      <dgm:prSet/>
      <dgm:spPr/>
      <dgm:t>
        <a:bodyPr/>
        <a:lstStyle/>
        <a:p>
          <a:r>
            <a:rPr lang="en-US" dirty="0"/>
            <a:t>Shared</a:t>
          </a:r>
        </a:p>
      </dgm:t>
    </dgm:pt>
    <dgm:pt modelId="{65C7DF24-61F3-45D4-8A4C-1F0C5A4AAE28}" type="parTrans" cxnId="{9ECEB5D4-51FD-4AC5-8F0D-A7FB219F238B}">
      <dgm:prSet/>
      <dgm:spPr/>
      <dgm:t>
        <a:bodyPr/>
        <a:lstStyle/>
        <a:p>
          <a:endParaRPr lang="en-US"/>
        </a:p>
      </dgm:t>
    </dgm:pt>
    <dgm:pt modelId="{B0DA95E8-33BA-410F-987A-B600F3ACF412}" type="sibTrans" cxnId="{9ECEB5D4-51FD-4AC5-8F0D-A7FB219F238B}">
      <dgm:prSet/>
      <dgm:spPr/>
      <dgm:t>
        <a:bodyPr/>
        <a:lstStyle/>
        <a:p>
          <a:endParaRPr lang="en-US"/>
        </a:p>
      </dgm:t>
    </dgm:pt>
    <dgm:pt modelId="{319E602E-B14C-4741-9109-155CC499A82C}">
      <dgm:prSet/>
      <dgm:spPr/>
      <dgm:t>
        <a:bodyPr/>
        <a:lstStyle/>
        <a:p>
          <a:r>
            <a:rPr lang="en-US" dirty="0"/>
            <a:t>Source Control Tools</a:t>
          </a:r>
        </a:p>
      </dgm:t>
    </dgm:pt>
    <dgm:pt modelId="{48157D7D-B7C0-4651-99CB-0D6DE25C9742}" type="parTrans" cxnId="{546A6C92-CE84-4E70-A811-F9F21FD6917C}">
      <dgm:prSet/>
      <dgm:spPr/>
      <dgm:t>
        <a:bodyPr/>
        <a:lstStyle/>
        <a:p>
          <a:endParaRPr lang="en-US"/>
        </a:p>
      </dgm:t>
    </dgm:pt>
    <dgm:pt modelId="{56515DAA-C1F6-40EE-A33A-6B61EA4111FE}" type="sibTrans" cxnId="{546A6C92-CE84-4E70-A811-F9F21FD6917C}">
      <dgm:prSet/>
      <dgm:spPr/>
      <dgm:t>
        <a:bodyPr/>
        <a:lstStyle/>
        <a:p>
          <a:endParaRPr lang="en-US"/>
        </a:p>
      </dgm:t>
    </dgm:pt>
    <dgm:pt modelId="{2B5D7981-1856-446F-BB5D-F8B32E3E4270}">
      <dgm:prSet/>
      <dgm:spPr/>
      <dgm:t>
        <a:bodyPr/>
        <a:lstStyle/>
        <a:p>
          <a:r>
            <a:rPr lang="en-US" dirty="0"/>
            <a:t>Redgate Source Control</a:t>
          </a:r>
        </a:p>
      </dgm:t>
    </dgm:pt>
    <dgm:pt modelId="{8C7AA1A2-CBAD-4A32-BD0A-C423BA22CBCE}" type="parTrans" cxnId="{C2EB1BF9-CC18-421B-9E94-3EFFFEA80246}">
      <dgm:prSet/>
      <dgm:spPr/>
      <dgm:t>
        <a:bodyPr/>
        <a:lstStyle/>
        <a:p>
          <a:endParaRPr lang="en-US"/>
        </a:p>
      </dgm:t>
    </dgm:pt>
    <dgm:pt modelId="{7177FE31-A17A-4634-9861-85CCF7AB96B7}" type="sibTrans" cxnId="{C2EB1BF9-CC18-421B-9E94-3EFFFEA80246}">
      <dgm:prSet/>
      <dgm:spPr/>
      <dgm:t>
        <a:bodyPr/>
        <a:lstStyle/>
        <a:p>
          <a:endParaRPr lang="en-US"/>
        </a:p>
      </dgm:t>
    </dgm:pt>
    <dgm:pt modelId="{BEDED44C-2537-409A-96CD-EFFF0E142672}">
      <dgm:prSet/>
      <dgm:spPr/>
      <dgm:t>
        <a:bodyPr/>
        <a:lstStyle/>
        <a:p>
          <a:r>
            <a:rPr lang="en-US" dirty="0"/>
            <a:t>Visual Studio</a:t>
          </a:r>
        </a:p>
      </dgm:t>
    </dgm:pt>
    <dgm:pt modelId="{553C361E-D1ED-425C-B268-BC9B34194FFE}" type="parTrans" cxnId="{3E92D24B-9A91-416F-A6AB-BFA570F3B6CD}">
      <dgm:prSet/>
      <dgm:spPr/>
      <dgm:t>
        <a:bodyPr/>
        <a:lstStyle/>
        <a:p>
          <a:endParaRPr lang="en-US"/>
        </a:p>
      </dgm:t>
    </dgm:pt>
    <dgm:pt modelId="{24F9691B-6475-4EF3-AC81-2C016259E1E2}" type="sibTrans" cxnId="{3E92D24B-9A91-416F-A6AB-BFA570F3B6CD}">
      <dgm:prSet/>
      <dgm:spPr/>
      <dgm:t>
        <a:bodyPr/>
        <a:lstStyle/>
        <a:p>
          <a:endParaRPr lang="en-US"/>
        </a:p>
      </dgm:t>
    </dgm:pt>
    <dgm:pt modelId="{EF37F8B7-A480-4CBC-8F5A-597FC7C28B9B}">
      <dgm:prSet/>
      <dgm:spPr/>
      <dgm:t>
        <a:bodyPr/>
        <a:lstStyle/>
        <a:p>
          <a:r>
            <a:rPr lang="en-US" dirty="0"/>
            <a:t>SSDT</a:t>
          </a:r>
        </a:p>
      </dgm:t>
    </dgm:pt>
    <dgm:pt modelId="{7215F4FB-2E5C-4662-BC96-A998B9EB1448}" type="parTrans" cxnId="{D36AAD23-F33A-4DF4-8464-E91BC1EC47F9}">
      <dgm:prSet/>
      <dgm:spPr/>
      <dgm:t>
        <a:bodyPr/>
        <a:lstStyle/>
        <a:p>
          <a:endParaRPr lang="en-US"/>
        </a:p>
      </dgm:t>
    </dgm:pt>
    <dgm:pt modelId="{03242D4B-CF25-47C1-BCB6-A00BB743495F}" type="sibTrans" cxnId="{D36AAD23-F33A-4DF4-8464-E91BC1EC47F9}">
      <dgm:prSet/>
      <dgm:spPr/>
      <dgm:t>
        <a:bodyPr/>
        <a:lstStyle/>
        <a:p>
          <a:endParaRPr lang="en-US"/>
        </a:p>
      </dgm:t>
    </dgm:pt>
    <dgm:pt modelId="{59F27DC6-68A1-4D47-9D8F-9CC9B42F5FBF}">
      <dgm:prSet/>
      <dgm:spPr/>
      <dgm:t>
        <a:bodyPr/>
        <a:lstStyle/>
        <a:p>
          <a:r>
            <a:rPr lang="en-US"/>
            <a:t>Continuous Integration (CI)</a:t>
          </a:r>
        </a:p>
      </dgm:t>
    </dgm:pt>
    <dgm:pt modelId="{7EBB7E36-C50A-4301-B0B8-D7B6F2298244}" type="parTrans" cxnId="{677AED48-FF68-4059-AEAB-6AE05CC0B629}">
      <dgm:prSet/>
      <dgm:spPr/>
      <dgm:t>
        <a:bodyPr/>
        <a:lstStyle/>
        <a:p>
          <a:endParaRPr lang="en-US"/>
        </a:p>
      </dgm:t>
    </dgm:pt>
    <dgm:pt modelId="{FC894309-03C9-427F-8825-8024E3F03B97}" type="sibTrans" cxnId="{677AED48-FF68-4059-AEAB-6AE05CC0B629}">
      <dgm:prSet/>
      <dgm:spPr/>
      <dgm:t>
        <a:bodyPr/>
        <a:lstStyle/>
        <a:p>
          <a:endParaRPr lang="en-US"/>
        </a:p>
      </dgm:t>
    </dgm:pt>
    <dgm:pt modelId="{3D17E922-C96F-45F6-ABD3-092DF00BD304}">
      <dgm:prSet/>
      <dgm:spPr/>
      <dgm:t>
        <a:bodyPr/>
        <a:lstStyle/>
        <a:p>
          <a:r>
            <a:rPr lang="en-US"/>
            <a:t>Team City</a:t>
          </a:r>
        </a:p>
      </dgm:t>
    </dgm:pt>
    <dgm:pt modelId="{D8824858-795A-4E57-9F58-F0C51CF74FA9}" type="parTrans" cxnId="{636DC602-DE6B-4691-BC68-AB574598BDFE}">
      <dgm:prSet/>
      <dgm:spPr/>
      <dgm:t>
        <a:bodyPr/>
        <a:lstStyle/>
        <a:p>
          <a:endParaRPr lang="en-US"/>
        </a:p>
      </dgm:t>
    </dgm:pt>
    <dgm:pt modelId="{DA008B55-F550-4AEE-A6AF-7ACBAA598374}" type="sibTrans" cxnId="{636DC602-DE6B-4691-BC68-AB574598BDFE}">
      <dgm:prSet/>
      <dgm:spPr/>
      <dgm:t>
        <a:bodyPr/>
        <a:lstStyle/>
        <a:p>
          <a:endParaRPr lang="en-US"/>
        </a:p>
      </dgm:t>
    </dgm:pt>
    <dgm:pt modelId="{80B97A7F-04C3-4729-93D7-EAD6399053D0}">
      <dgm:prSet/>
      <dgm:spPr/>
      <dgm:t>
        <a:bodyPr/>
        <a:lstStyle/>
        <a:p>
          <a:r>
            <a:rPr lang="en-US" dirty="0"/>
            <a:t>Jenkins</a:t>
          </a:r>
        </a:p>
      </dgm:t>
    </dgm:pt>
    <dgm:pt modelId="{6D9FB098-1969-4B70-A4B5-9F11C9FACE7A}" type="parTrans" cxnId="{B6C27B2A-9069-4961-A47C-3050BDF91441}">
      <dgm:prSet/>
      <dgm:spPr/>
      <dgm:t>
        <a:bodyPr/>
        <a:lstStyle/>
        <a:p>
          <a:endParaRPr lang="en-US"/>
        </a:p>
      </dgm:t>
    </dgm:pt>
    <dgm:pt modelId="{BA64DEA8-E08D-4A96-94F5-FCE5F3B2681A}" type="sibTrans" cxnId="{B6C27B2A-9069-4961-A47C-3050BDF91441}">
      <dgm:prSet/>
      <dgm:spPr/>
      <dgm:t>
        <a:bodyPr/>
        <a:lstStyle/>
        <a:p>
          <a:endParaRPr lang="en-US"/>
        </a:p>
      </dgm:t>
    </dgm:pt>
    <dgm:pt modelId="{E93C31C9-C940-4EDB-92A2-8957AA1F99AC}">
      <dgm:prSet/>
      <dgm:spPr/>
      <dgm:t>
        <a:bodyPr/>
        <a:lstStyle/>
        <a:p>
          <a:r>
            <a:rPr lang="en-US"/>
            <a:t>Release Manager</a:t>
          </a:r>
        </a:p>
      </dgm:t>
    </dgm:pt>
    <dgm:pt modelId="{BA6483C6-9D39-42E5-A1AD-E786F750F6A4}" type="parTrans" cxnId="{4BF7F05F-AC39-441B-A46D-48D880E660E1}">
      <dgm:prSet/>
      <dgm:spPr/>
      <dgm:t>
        <a:bodyPr/>
        <a:lstStyle/>
        <a:p>
          <a:endParaRPr lang="en-US"/>
        </a:p>
      </dgm:t>
    </dgm:pt>
    <dgm:pt modelId="{48E58F53-B5CB-48F8-90F5-543DAE14078B}" type="sibTrans" cxnId="{4BF7F05F-AC39-441B-A46D-48D880E660E1}">
      <dgm:prSet/>
      <dgm:spPr/>
      <dgm:t>
        <a:bodyPr/>
        <a:lstStyle/>
        <a:p>
          <a:endParaRPr lang="en-US"/>
        </a:p>
      </dgm:t>
    </dgm:pt>
    <dgm:pt modelId="{04AB26FB-33D4-47F6-B4FA-A5AED296EDAB}">
      <dgm:prSet/>
      <dgm:spPr/>
      <dgm:t>
        <a:bodyPr/>
        <a:lstStyle/>
        <a:p>
          <a:r>
            <a:rPr lang="en-US" dirty="0"/>
            <a:t>Octopus Deploy</a:t>
          </a:r>
        </a:p>
      </dgm:t>
    </dgm:pt>
    <dgm:pt modelId="{8E10AD47-3C60-4D08-8117-1FAAF8BD503A}" type="parTrans" cxnId="{E25342DC-509E-4347-973A-B831D177A2DD}">
      <dgm:prSet/>
      <dgm:spPr/>
      <dgm:t>
        <a:bodyPr/>
        <a:lstStyle/>
        <a:p>
          <a:endParaRPr lang="en-US"/>
        </a:p>
      </dgm:t>
    </dgm:pt>
    <dgm:pt modelId="{285B2D68-4E76-4B3C-99C8-8B6F8BF82C5F}" type="sibTrans" cxnId="{E25342DC-509E-4347-973A-B831D177A2DD}">
      <dgm:prSet/>
      <dgm:spPr/>
      <dgm:t>
        <a:bodyPr/>
        <a:lstStyle/>
        <a:p>
          <a:endParaRPr lang="en-US"/>
        </a:p>
      </dgm:t>
    </dgm:pt>
    <dgm:pt modelId="{F36F9C1A-14FF-496E-87F7-32248C4ECB2B}">
      <dgm:prSet/>
      <dgm:spPr/>
      <dgm:t>
        <a:bodyPr/>
        <a:lstStyle/>
        <a:p>
          <a:r>
            <a:rPr lang="en-US"/>
            <a:t>MS Release Manager</a:t>
          </a:r>
        </a:p>
      </dgm:t>
    </dgm:pt>
    <dgm:pt modelId="{3EF1EBBB-FDD5-479A-9D64-F98475DDA624}" type="parTrans" cxnId="{D8242AAC-99F0-4DCA-9AAB-E995CFF19893}">
      <dgm:prSet/>
      <dgm:spPr/>
      <dgm:t>
        <a:bodyPr/>
        <a:lstStyle/>
        <a:p>
          <a:endParaRPr lang="en-US"/>
        </a:p>
      </dgm:t>
    </dgm:pt>
    <dgm:pt modelId="{CCF91892-F0FD-42EF-AA1D-4968E64998A0}" type="sibTrans" cxnId="{D8242AAC-99F0-4DCA-9AAB-E995CFF19893}">
      <dgm:prSet/>
      <dgm:spPr/>
      <dgm:t>
        <a:bodyPr/>
        <a:lstStyle/>
        <a:p>
          <a:endParaRPr lang="en-US"/>
        </a:p>
      </dgm:t>
    </dgm:pt>
    <dgm:pt modelId="{54472ACA-B492-48B9-A093-69BFA3C29AA2}">
      <dgm:prSet/>
      <dgm:spPr/>
      <dgm:t>
        <a:bodyPr/>
        <a:lstStyle/>
        <a:p>
          <a:r>
            <a:rPr lang="en-US" dirty="0"/>
            <a:t>Azure</a:t>
          </a:r>
        </a:p>
      </dgm:t>
    </dgm:pt>
    <dgm:pt modelId="{3F2A66EF-5E48-43A8-99D5-AC20C7B9806E}" type="parTrans" cxnId="{B955F954-5F4D-4002-8158-48AAD1715D8A}">
      <dgm:prSet/>
      <dgm:spPr/>
    </dgm:pt>
    <dgm:pt modelId="{6CBAA387-60D7-4593-813B-F3DF2904BA4D}" type="sibTrans" cxnId="{B955F954-5F4D-4002-8158-48AAD1715D8A}">
      <dgm:prSet/>
      <dgm:spPr/>
    </dgm:pt>
    <dgm:pt modelId="{05DCE489-29C9-4F21-9AA3-695F89E55ABC}">
      <dgm:prSet/>
      <dgm:spPr/>
      <dgm:t>
        <a:bodyPr/>
        <a:lstStyle/>
        <a:p>
          <a:r>
            <a:rPr lang="en-US" dirty="0" err="1"/>
            <a:t>ReadyRoll</a:t>
          </a:r>
          <a:endParaRPr lang="en-US" dirty="0"/>
        </a:p>
      </dgm:t>
    </dgm:pt>
    <dgm:pt modelId="{A4E5CE14-30B2-4E9C-99F3-112E67B7CE03}" type="parTrans" cxnId="{7B4746BE-801B-4E80-9777-B3AB7D059290}">
      <dgm:prSet/>
      <dgm:spPr/>
    </dgm:pt>
    <dgm:pt modelId="{88151CFC-DAFD-45B7-84A6-A49AB6A3878E}" type="sibTrans" cxnId="{7B4746BE-801B-4E80-9777-B3AB7D059290}">
      <dgm:prSet/>
      <dgm:spPr/>
    </dgm:pt>
    <dgm:pt modelId="{2527EF97-7D8F-4835-98ED-D68565800257}">
      <dgm:prSet/>
      <dgm:spPr/>
      <dgm:t>
        <a:bodyPr/>
        <a:lstStyle/>
        <a:p>
          <a:r>
            <a:rPr lang="en-US" dirty="0"/>
            <a:t>State</a:t>
          </a:r>
        </a:p>
      </dgm:t>
    </dgm:pt>
    <dgm:pt modelId="{FEB4FD38-926D-4185-80E4-96E2DAA952EA}" type="parTrans" cxnId="{D3957E36-BD17-42B5-BE7B-C6C0752AE452}">
      <dgm:prSet/>
      <dgm:spPr/>
    </dgm:pt>
    <dgm:pt modelId="{956CCF27-723B-4A0D-9BFC-794961D80A20}" type="sibTrans" cxnId="{D3957E36-BD17-42B5-BE7B-C6C0752AE452}">
      <dgm:prSet/>
      <dgm:spPr/>
    </dgm:pt>
    <dgm:pt modelId="{CFD1A5A9-3163-4573-9C18-232BBC584326}">
      <dgm:prSet/>
      <dgm:spPr/>
      <dgm:t>
        <a:bodyPr/>
        <a:lstStyle/>
        <a:p>
          <a:endParaRPr lang="en-US" dirty="0"/>
        </a:p>
      </dgm:t>
    </dgm:pt>
    <dgm:pt modelId="{8E48D9BA-231B-4673-B062-C1996315B4FD}" type="parTrans" cxnId="{427A1081-40C8-4323-BE13-3698C7CFC7FD}">
      <dgm:prSet/>
      <dgm:spPr/>
    </dgm:pt>
    <dgm:pt modelId="{B6CE6FB1-31AF-4D51-9052-DDB98606EC08}" type="sibTrans" cxnId="{427A1081-40C8-4323-BE13-3698C7CFC7FD}">
      <dgm:prSet/>
      <dgm:spPr/>
    </dgm:pt>
    <dgm:pt modelId="{4B73249A-E8A6-442D-B23B-854284699FC4}">
      <dgm:prSet/>
      <dgm:spPr/>
      <dgm:t>
        <a:bodyPr/>
        <a:lstStyle/>
        <a:p>
          <a:r>
            <a:rPr lang="en-US" dirty="0"/>
            <a:t>Migration</a:t>
          </a:r>
        </a:p>
      </dgm:t>
    </dgm:pt>
    <dgm:pt modelId="{8ACB0E90-EB73-4BC4-A160-89FC32B88368}" type="parTrans" cxnId="{EB37DD5D-FD26-4DE7-A76F-4F023A423049}">
      <dgm:prSet/>
      <dgm:spPr/>
    </dgm:pt>
    <dgm:pt modelId="{6538AEA3-DE71-45D2-8208-05AF4F45AA35}" type="sibTrans" cxnId="{EB37DD5D-FD26-4DE7-A76F-4F023A423049}">
      <dgm:prSet/>
      <dgm:spPr/>
    </dgm:pt>
    <dgm:pt modelId="{288E6BD8-6944-4AEA-ACD3-96ED72FF630F}">
      <dgm:prSet/>
      <dgm:spPr/>
      <dgm:t>
        <a:bodyPr/>
        <a:lstStyle/>
        <a:p>
          <a:r>
            <a:rPr lang="en-US" dirty="0"/>
            <a:t>Bamboo</a:t>
          </a:r>
        </a:p>
      </dgm:t>
    </dgm:pt>
    <dgm:pt modelId="{FD311A31-787F-400F-B34B-10FF12CCA11E}" type="parTrans" cxnId="{C91FC64F-2672-4CB1-81C9-1944A2B78A62}">
      <dgm:prSet/>
      <dgm:spPr/>
    </dgm:pt>
    <dgm:pt modelId="{9C638208-F14A-4128-BDB5-D968669A7691}" type="sibTrans" cxnId="{C91FC64F-2672-4CB1-81C9-1944A2B78A62}">
      <dgm:prSet/>
      <dgm:spPr/>
    </dgm:pt>
    <dgm:pt modelId="{E7AF63FE-AEEE-46EE-9A84-358D40F9F9C2}" type="pres">
      <dgm:prSet presAssocID="{BE40757D-B439-47C3-B25C-B9C7028AE556}" presName="Name0" presStyleCnt="0">
        <dgm:presLayoutVars>
          <dgm:dir/>
          <dgm:animLvl val="lvl"/>
          <dgm:resizeHandles val="exact"/>
        </dgm:presLayoutVars>
      </dgm:prSet>
      <dgm:spPr/>
    </dgm:pt>
    <dgm:pt modelId="{1C4EEDFB-C39B-4B08-84AD-FBFBE1C48B10}" type="pres">
      <dgm:prSet presAssocID="{AB7F2A05-70FB-4AB6-868A-4CEED730C563}" presName="composite" presStyleCnt="0"/>
      <dgm:spPr/>
    </dgm:pt>
    <dgm:pt modelId="{5F29DAB1-9609-45AE-B72F-5ED232F5AD56}" type="pres">
      <dgm:prSet presAssocID="{AB7F2A05-70FB-4AB6-868A-4CEED730C563}" presName="parTx" presStyleLbl="alignNode1" presStyleIdx="0" presStyleCnt="4">
        <dgm:presLayoutVars>
          <dgm:chMax val="0"/>
          <dgm:chPref val="0"/>
          <dgm:bulletEnabled val="1"/>
        </dgm:presLayoutVars>
      </dgm:prSet>
      <dgm:spPr/>
    </dgm:pt>
    <dgm:pt modelId="{851A114F-5FC0-44D7-ACD2-EC1C8F86DA66}" type="pres">
      <dgm:prSet presAssocID="{AB7F2A05-70FB-4AB6-868A-4CEED730C563}" presName="desTx" presStyleLbl="alignAccFollowNode1" presStyleIdx="0" presStyleCnt="4">
        <dgm:presLayoutVars>
          <dgm:bulletEnabled val="1"/>
        </dgm:presLayoutVars>
      </dgm:prSet>
      <dgm:spPr/>
    </dgm:pt>
    <dgm:pt modelId="{27921B49-E45A-416C-9AB6-F56A7436D2F6}" type="pres">
      <dgm:prSet presAssocID="{6A32DD9B-340D-4FA1-BA51-9AACC4690498}" presName="space" presStyleCnt="0"/>
      <dgm:spPr/>
    </dgm:pt>
    <dgm:pt modelId="{060D4FC9-115D-4329-8562-7E303BC38B66}" type="pres">
      <dgm:prSet presAssocID="{319E602E-B14C-4741-9109-155CC499A82C}" presName="composite" presStyleCnt="0"/>
      <dgm:spPr/>
    </dgm:pt>
    <dgm:pt modelId="{53AB08F8-0908-42A3-943D-DF9ED8806D83}" type="pres">
      <dgm:prSet presAssocID="{319E602E-B14C-4741-9109-155CC499A82C}" presName="parTx" presStyleLbl="alignNode1" presStyleIdx="1" presStyleCnt="4">
        <dgm:presLayoutVars>
          <dgm:chMax val="0"/>
          <dgm:chPref val="0"/>
          <dgm:bulletEnabled val="1"/>
        </dgm:presLayoutVars>
      </dgm:prSet>
      <dgm:spPr/>
    </dgm:pt>
    <dgm:pt modelId="{DD8FC0FD-3C74-48C6-8EF9-95BE691B3ADD}" type="pres">
      <dgm:prSet presAssocID="{319E602E-B14C-4741-9109-155CC499A82C}" presName="desTx" presStyleLbl="alignAccFollowNode1" presStyleIdx="1" presStyleCnt="4">
        <dgm:presLayoutVars>
          <dgm:bulletEnabled val="1"/>
        </dgm:presLayoutVars>
      </dgm:prSet>
      <dgm:spPr/>
    </dgm:pt>
    <dgm:pt modelId="{4A154CFC-A744-4BF2-9937-517823A90B8B}" type="pres">
      <dgm:prSet presAssocID="{56515DAA-C1F6-40EE-A33A-6B61EA4111FE}" presName="space" presStyleCnt="0"/>
      <dgm:spPr/>
    </dgm:pt>
    <dgm:pt modelId="{DA86D3F4-6348-479F-A6BB-6A6C0ED34946}" type="pres">
      <dgm:prSet presAssocID="{59F27DC6-68A1-4D47-9D8F-9CC9B42F5FBF}" presName="composite" presStyleCnt="0"/>
      <dgm:spPr/>
    </dgm:pt>
    <dgm:pt modelId="{A44612EA-D940-4CF3-8BCB-951CB23540EE}" type="pres">
      <dgm:prSet presAssocID="{59F27DC6-68A1-4D47-9D8F-9CC9B42F5FBF}" presName="parTx" presStyleLbl="alignNode1" presStyleIdx="2" presStyleCnt="4">
        <dgm:presLayoutVars>
          <dgm:chMax val="0"/>
          <dgm:chPref val="0"/>
          <dgm:bulletEnabled val="1"/>
        </dgm:presLayoutVars>
      </dgm:prSet>
      <dgm:spPr/>
    </dgm:pt>
    <dgm:pt modelId="{0909F255-88EA-4BAA-8C6B-A41F63677061}" type="pres">
      <dgm:prSet presAssocID="{59F27DC6-68A1-4D47-9D8F-9CC9B42F5FBF}" presName="desTx" presStyleLbl="alignAccFollowNode1" presStyleIdx="2" presStyleCnt="4">
        <dgm:presLayoutVars>
          <dgm:bulletEnabled val="1"/>
        </dgm:presLayoutVars>
      </dgm:prSet>
      <dgm:spPr/>
    </dgm:pt>
    <dgm:pt modelId="{BA4E8891-780E-4043-841E-17FBA4644727}" type="pres">
      <dgm:prSet presAssocID="{FC894309-03C9-427F-8825-8024E3F03B97}" presName="space" presStyleCnt="0"/>
      <dgm:spPr/>
    </dgm:pt>
    <dgm:pt modelId="{61EFEDD6-88E3-4015-98B5-743DED963681}" type="pres">
      <dgm:prSet presAssocID="{E93C31C9-C940-4EDB-92A2-8957AA1F99AC}" presName="composite" presStyleCnt="0"/>
      <dgm:spPr/>
    </dgm:pt>
    <dgm:pt modelId="{5F99A113-B5E5-4EEF-8A05-7EDF8150B881}" type="pres">
      <dgm:prSet presAssocID="{E93C31C9-C940-4EDB-92A2-8957AA1F99AC}" presName="parTx" presStyleLbl="alignNode1" presStyleIdx="3" presStyleCnt="4">
        <dgm:presLayoutVars>
          <dgm:chMax val="0"/>
          <dgm:chPref val="0"/>
          <dgm:bulletEnabled val="1"/>
        </dgm:presLayoutVars>
      </dgm:prSet>
      <dgm:spPr/>
    </dgm:pt>
    <dgm:pt modelId="{CF93C51B-3C74-4B6D-84D5-9889AE050524}" type="pres">
      <dgm:prSet presAssocID="{E93C31C9-C940-4EDB-92A2-8957AA1F99AC}" presName="desTx" presStyleLbl="alignAccFollowNode1" presStyleIdx="3" presStyleCnt="4">
        <dgm:presLayoutVars>
          <dgm:bulletEnabled val="1"/>
        </dgm:presLayoutVars>
      </dgm:prSet>
      <dgm:spPr/>
    </dgm:pt>
  </dgm:ptLst>
  <dgm:cxnLst>
    <dgm:cxn modelId="{636DC602-DE6B-4691-BC68-AB574598BDFE}" srcId="{59F27DC6-68A1-4D47-9D8F-9CC9B42F5FBF}" destId="{3D17E922-C96F-45F6-ABD3-092DF00BD304}" srcOrd="0" destOrd="0" parTransId="{D8824858-795A-4E57-9F58-F0C51CF74FA9}" sibTransId="{DA008B55-F550-4AEE-A6AF-7ACBAA598374}"/>
    <dgm:cxn modelId="{83FA5804-C61A-465C-921B-4A65D0CEFBC5}" type="presOf" srcId="{AB7F2A05-70FB-4AB6-868A-4CEED730C563}" destId="{5F29DAB1-9609-45AE-B72F-5ED232F5AD56}" srcOrd="0" destOrd="0" presId="urn:microsoft.com/office/officeart/2005/8/layout/hList1"/>
    <dgm:cxn modelId="{0C90DB20-BB86-4FBF-853A-C9F69A2DB69A}" type="presOf" srcId="{54472ACA-B492-48B9-A093-69BFA3C29AA2}" destId="{0909F255-88EA-4BAA-8C6B-A41F63677061}" srcOrd="0" destOrd="2" presId="urn:microsoft.com/office/officeart/2005/8/layout/hList1"/>
    <dgm:cxn modelId="{D36AAD23-F33A-4DF4-8464-E91BC1EC47F9}" srcId="{BEDED44C-2537-409A-96CD-EFFF0E142672}" destId="{EF37F8B7-A480-4CBC-8F5A-597FC7C28B9B}" srcOrd="0" destOrd="0" parTransId="{7215F4FB-2E5C-4662-BC96-A998B9EB1448}" sibTransId="{03242D4B-CF25-47C1-BCB6-A00BB743495F}"/>
    <dgm:cxn modelId="{B6C27B2A-9069-4961-A47C-3050BDF91441}" srcId="{59F27DC6-68A1-4D47-9D8F-9CC9B42F5FBF}" destId="{80B97A7F-04C3-4729-93D7-EAD6399053D0}" srcOrd="1" destOrd="0" parTransId="{6D9FB098-1969-4B70-A4B5-9F11C9FACE7A}" sibTransId="{BA64DEA8-E08D-4A96-94F5-FCE5F3B2681A}"/>
    <dgm:cxn modelId="{5969F030-B783-41F5-81DC-68B972A052C6}" srcId="{AB7F2A05-70FB-4AB6-868A-4CEED730C563}" destId="{4A38CEB8-B3DD-4D5D-A431-2335A726D0EA}" srcOrd="0" destOrd="0" parTransId="{FF092E1F-3369-4A63-B59E-D05533B9B670}" sibTransId="{BE07E1E0-14BA-4B9A-993E-34A4AE5285F8}"/>
    <dgm:cxn modelId="{D3957E36-BD17-42B5-BE7B-C6C0752AE452}" srcId="{AB7F2A05-70FB-4AB6-868A-4CEED730C563}" destId="{2527EF97-7D8F-4835-98ED-D68565800257}" srcOrd="3" destOrd="0" parTransId="{FEB4FD38-926D-4185-80E4-96E2DAA952EA}" sibTransId="{956CCF27-723B-4A0D-9BFC-794961D80A20}"/>
    <dgm:cxn modelId="{5D74A943-8567-4FBC-847B-3F5FBB79AB24}" type="presOf" srcId="{2527EF97-7D8F-4835-98ED-D68565800257}" destId="{851A114F-5FC0-44D7-ACD2-EC1C8F86DA66}" srcOrd="0" destOrd="3" presId="urn:microsoft.com/office/officeart/2005/8/layout/hList1"/>
    <dgm:cxn modelId="{8DC6FE43-344C-4A37-AB65-856E2828E7DC}" type="presOf" srcId="{F36F9C1A-14FF-496E-87F7-32248C4ECB2B}" destId="{CF93C51B-3C74-4B6D-84D5-9889AE050524}" srcOrd="0" destOrd="1" presId="urn:microsoft.com/office/officeart/2005/8/layout/hList1"/>
    <dgm:cxn modelId="{677AED48-FF68-4059-AEAB-6AE05CC0B629}" srcId="{BE40757D-B439-47C3-B25C-B9C7028AE556}" destId="{59F27DC6-68A1-4D47-9D8F-9CC9B42F5FBF}" srcOrd="2" destOrd="0" parTransId="{7EBB7E36-C50A-4301-B0B8-D7B6F2298244}" sibTransId="{FC894309-03C9-427F-8825-8024E3F03B97}"/>
    <dgm:cxn modelId="{3E92D24B-9A91-416F-A6AB-BFA570F3B6CD}" srcId="{319E602E-B14C-4741-9109-155CC499A82C}" destId="{BEDED44C-2537-409A-96CD-EFFF0E142672}" srcOrd="1" destOrd="0" parTransId="{553C361E-D1ED-425C-B268-BC9B34194FFE}" sibTransId="{24F9691B-6475-4EF3-AC81-2C016259E1E2}"/>
    <dgm:cxn modelId="{6042AC4F-D7AA-4474-9A11-D4E50D895727}" srcId="{BE40757D-B439-47C3-B25C-B9C7028AE556}" destId="{AB7F2A05-70FB-4AB6-868A-4CEED730C563}" srcOrd="0" destOrd="0" parTransId="{E4B048B8-2E72-48C4-8ADD-4E531217A207}" sibTransId="{6A32DD9B-340D-4FA1-BA51-9AACC4690498}"/>
    <dgm:cxn modelId="{C91FC64F-2672-4CB1-81C9-1944A2B78A62}" srcId="{59F27DC6-68A1-4D47-9D8F-9CC9B42F5FBF}" destId="{288E6BD8-6944-4AEA-ACD3-96ED72FF630F}" srcOrd="3" destOrd="0" parTransId="{FD311A31-787F-400F-B34B-10FF12CCA11E}" sibTransId="{9C638208-F14A-4128-BDB5-D968669A7691}"/>
    <dgm:cxn modelId="{895EF452-197C-49B9-BAC2-E4F58FD8E005}" type="presOf" srcId="{319E602E-B14C-4741-9109-155CC499A82C}" destId="{53AB08F8-0908-42A3-943D-DF9ED8806D83}" srcOrd="0" destOrd="0" presId="urn:microsoft.com/office/officeart/2005/8/layout/hList1"/>
    <dgm:cxn modelId="{B955F954-5F4D-4002-8158-48AAD1715D8A}" srcId="{59F27DC6-68A1-4D47-9D8F-9CC9B42F5FBF}" destId="{54472ACA-B492-48B9-A093-69BFA3C29AA2}" srcOrd="2" destOrd="0" parTransId="{3F2A66EF-5E48-43A8-99D5-AC20C7B9806E}" sibTransId="{6CBAA387-60D7-4593-813B-F3DF2904BA4D}"/>
    <dgm:cxn modelId="{BB551256-3758-486F-8B9B-29B099E503D7}" type="presOf" srcId="{288E6BD8-6944-4AEA-ACD3-96ED72FF630F}" destId="{0909F255-88EA-4BAA-8C6B-A41F63677061}" srcOrd="0" destOrd="3" presId="urn:microsoft.com/office/officeart/2005/8/layout/hList1"/>
    <dgm:cxn modelId="{EB37DD5D-FD26-4DE7-A76F-4F023A423049}" srcId="{AB7F2A05-70FB-4AB6-868A-4CEED730C563}" destId="{4B73249A-E8A6-442D-B23B-854284699FC4}" srcOrd="4" destOrd="0" parTransId="{8ACB0E90-EB73-4BC4-A160-89FC32B88368}" sibTransId="{6538AEA3-DE71-45D2-8208-05AF4F45AA35}"/>
    <dgm:cxn modelId="{5D21FA5D-BBBB-4A76-81CA-B5973ED18D2D}" type="presOf" srcId="{80B97A7F-04C3-4729-93D7-EAD6399053D0}" destId="{0909F255-88EA-4BAA-8C6B-A41F63677061}" srcOrd="0" destOrd="1" presId="urn:microsoft.com/office/officeart/2005/8/layout/hList1"/>
    <dgm:cxn modelId="{4BF7F05F-AC39-441B-A46D-48D880E660E1}" srcId="{BE40757D-B439-47C3-B25C-B9C7028AE556}" destId="{E93C31C9-C940-4EDB-92A2-8957AA1F99AC}" srcOrd="3" destOrd="0" parTransId="{BA6483C6-9D39-42E5-A1AD-E786F750F6A4}" sibTransId="{48E58F53-B5CB-48F8-90F5-543DAE14078B}"/>
    <dgm:cxn modelId="{ED472F66-38CA-4498-8F67-286441E1B101}" type="presOf" srcId="{2B5D7981-1856-446F-BB5D-F8B32E3E4270}" destId="{DD8FC0FD-3C74-48C6-8EF9-95BE691B3ADD}" srcOrd="0" destOrd="0" presId="urn:microsoft.com/office/officeart/2005/8/layout/hList1"/>
    <dgm:cxn modelId="{27488E6F-4232-45A0-8BD6-80751D23C2C4}" type="presOf" srcId="{59F27DC6-68A1-4D47-9D8F-9CC9B42F5FBF}" destId="{A44612EA-D940-4CF3-8BCB-951CB23540EE}" srcOrd="0" destOrd="0" presId="urn:microsoft.com/office/officeart/2005/8/layout/hList1"/>
    <dgm:cxn modelId="{6E9D6E72-99AE-4389-8C24-9ED59296E683}" type="presOf" srcId="{04AB26FB-33D4-47F6-B4FA-A5AED296EDAB}" destId="{CF93C51B-3C74-4B6D-84D5-9889AE050524}" srcOrd="0" destOrd="0" presId="urn:microsoft.com/office/officeart/2005/8/layout/hList1"/>
    <dgm:cxn modelId="{73904776-A283-4531-83AB-0FD1BE8AA555}" type="presOf" srcId="{05DCE489-29C9-4F21-9AA3-695F89E55ABC}" destId="{DD8FC0FD-3C74-48C6-8EF9-95BE691B3ADD}" srcOrd="0" destOrd="3" presId="urn:microsoft.com/office/officeart/2005/8/layout/hList1"/>
    <dgm:cxn modelId="{427A1081-40C8-4323-BE13-3698C7CFC7FD}" srcId="{AB7F2A05-70FB-4AB6-868A-4CEED730C563}" destId="{CFD1A5A9-3163-4573-9C18-232BBC584326}" srcOrd="2" destOrd="0" parTransId="{8E48D9BA-231B-4673-B062-C1996315B4FD}" sibTransId="{B6CE6FB1-31AF-4D51-9052-DDB98606EC08}"/>
    <dgm:cxn modelId="{742FD383-0EB6-4270-B9D3-BE938D8FB709}" type="presOf" srcId="{BEDED44C-2537-409A-96CD-EFFF0E142672}" destId="{DD8FC0FD-3C74-48C6-8EF9-95BE691B3ADD}" srcOrd="0" destOrd="1" presId="urn:microsoft.com/office/officeart/2005/8/layout/hList1"/>
    <dgm:cxn modelId="{20300588-4159-44FA-8639-4AC9A64C6D03}" type="presOf" srcId="{CFD1A5A9-3163-4573-9C18-232BBC584326}" destId="{851A114F-5FC0-44D7-ACD2-EC1C8F86DA66}" srcOrd="0" destOrd="2" presId="urn:microsoft.com/office/officeart/2005/8/layout/hList1"/>
    <dgm:cxn modelId="{546A6C92-CE84-4E70-A811-F9F21FD6917C}" srcId="{BE40757D-B439-47C3-B25C-B9C7028AE556}" destId="{319E602E-B14C-4741-9109-155CC499A82C}" srcOrd="1" destOrd="0" parTransId="{48157D7D-B7C0-4651-99CB-0D6DE25C9742}" sibTransId="{56515DAA-C1F6-40EE-A33A-6B61EA4111FE}"/>
    <dgm:cxn modelId="{F726E2A1-3D56-41F3-B612-26DECF653690}" type="presOf" srcId="{E93C31C9-C940-4EDB-92A2-8957AA1F99AC}" destId="{5F99A113-B5E5-4EEF-8A05-7EDF8150B881}" srcOrd="0" destOrd="0" presId="urn:microsoft.com/office/officeart/2005/8/layout/hList1"/>
    <dgm:cxn modelId="{825CD9A2-F1D3-4DBD-806C-1C4EC769F645}" type="presOf" srcId="{BE40757D-B439-47C3-B25C-B9C7028AE556}" destId="{E7AF63FE-AEEE-46EE-9A84-358D40F9F9C2}" srcOrd="0" destOrd="0" presId="urn:microsoft.com/office/officeart/2005/8/layout/hList1"/>
    <dgm:cxn modelId="{4F6697A4-4C85-4A0A-A608-3072BCBD3726}" type="presOf" srcId="{77544459-631A-453B-8CC6-57768EA29336}" destId="{851A114F-5FC0-44D7-ACD2-EC1C8F86DA66}" srcOrd="0" destOrd="1" presId="urn:microsoft.com/office/officeart/2005/8/layout/hList1"/>
    <dgm:cxn modelId="{866149AA-8C2E-4739-BCA4-0706917397C2}" type="presOf" srcId="{3D17E922-C96F-45F6-ABD3-092DF00BD304}" destId="{0909F255-88EA-4BAA-8C6B-A41F63677061}" srcOrd="0" destOrd="0" presId="urn:microsoft.com/office/officeart/2005/8/layout/hList1"/>
    <dgm:cxn modelId="{D8242AAC-99F0-4DCA-9AAB-E995CFF19893}" srcId="{E93C31C9-C940-4EDB-92A2-8957AA1F99AC}" destId="{F36F9C1A-14FF-496E-87F7-32248C4ECB2B}" srcOrd="1" destOrd="0" parTransId="{3EF1EBBB-FDD5-479A-9D64-F98475DDA624}" sibTransId="{CCF91892-F0FD-42EF-AA1D-4968E64998A0}"/>
    <dgm:cxn modelId="{7B4746BE-801B-4E80-9777-B3AB7D059290}" srcId="{BEDED44C-2537-409A-96CD-EFFF0E142672}" destId="{05DCE489-29C9-4F21-9AA3-695F89E55ABC}" srcOrd="1" destOrd="0" parTransId="{A4E5CE14-30B2-4E9C-99F3-112E67B7CE03}" sibTransId="{88151CFC-DAFD-45B7-84A6-A49AB6A3878E}"/>
    <dgm:cxn modelId="{DB6E37BF-DA7C-466A-AFD7-323E8A7F7E72}" type="presOf" srcId="{EF37F8B7-A480-4CBC-8F5A-597FC7C28B9B}" destId="{DD8FC0FD-3C74-48C6-8EF9-95BE691B3ADD}" srcOrd="0" destOrd="2" presId="urn:microsoft.com/office/officeart/2005/8/layout/hList1"/>
    <dgm:cxn modelId="{5E9718CD-624E-4121-AC32-085D5EA040C8}" type="presOf" srcId="{4A38CEB8-B3DD-4D5D-A431-2335A726D0EA}" destId="{851A114F-5FC0-44D7-ACD2-EC1C8F86DA66}" srcOrd="0" destOrd="0" presId="urn:microsoft.com/office/officeart/2005/8/layout/hList1"/>
    <dgm:cxn modelId="{9ECEB5D4-51FD-4AC5-8F0D-A7FB219F238B}" srcId="{AB7F2A05-70FB-4AB6-868A-4CEED730C563}" destId="{77544459-631A-453B-8CC6-57768EA29336}" srcOrd="1" destOrd="0" parTransId="{65C7DF24-61F3-45D4-8A4C-1F0C5A4AAE28}" sibTransId="{B0DA95E8-33BA-410F-987A-B600F3ACF412}"/>
    <dgm:cxn modelId="{E25342DC-509E-4347-973A-B831D177A2DD}" srcId="{E93C31C9-C940-4EDB-92A2-8957AA1F99AC}" destId="{04AB26FB-33D4-47F6-B4FA-A5AED296EDAB}" srcOrd="0" destOrd="0" parTransId="{8E10AD47-3C60-4D08-8117-1FAAF8BD503A}" sibTransId="{285B2D68-4E76-4B3C-99C8-8B6F8BF82C5F}"/>
    <dgm:cxn modelId="{174AD9DD-2BC9-45DA-8A84-70F3CCCF5C55}" type="presOf" srcId="{4B73249A-E8A6-442D-B23B-854284699FC4}" destId="{851A114F-5FC0-44D7-ACD2-EC1C8F86DA66}" srcOrd="0" destOrd="4" presId="urn:microsoft.com/office/officeart/2005/8/layout/hList1"/>
    <dgm:cxn modelId="{C2EB1BF9-CC18-421B-9E94-3EFFFEA80246}" srcId="{319E602E-B14C-4741-9109-155CC499A82C}" destId="{2B5D7981-1856-446F-BB5D-F8B32E3E4270}" srcOrd="0" destOrd="0" parTransId="{8C7AA1A2-CBAD-4A32-BD0A-C423BA22CBCE}" sibTransId="{7177FE31-A17A-4634-9861-85CCF7AB96B7}"/>
    <dgm:cxn modelId="{37965209-0FBE-48DF-BCA0-335288398E40}" type="presParOf" srcId="{E7AF63FE-AEEE-46EE-9A84-358D40F9F9C2}" destId="{1C4EEDFB-C39B-4B08-84AD-FBFBE1C48B10}" srcOrd="0" destOrd="0" presId="urn:microsoft.com/office/officeart/2005/8/layout/hList1"/>
    <dgm:cxn modelId="{B21388CB-DFF5-4EFC-8E10-941D2D4697B2}" type="presParOf" srcId="{1C4EEDFB-C39B-4B08-84AD-FBFBE1C48B10}" destId="{5F29DAB1-9609-45AE-B72F-5ED232F5AD56}" srcOrd="0" destOrd="0" presId="urn:microsoft.com/office/officeart/2005/8/layout/hList1"/>
    <dgm:cxn modelId="{188203D2-190C-4305-AE37-CD300F26DA07}" type="presParOf" srcId="{1C4EEDFB-C39B-4B08-84AD-FBFBE1C48B10}" destId="{851A114F-5FC0-44D7-ACD2-EC1C8F86DA66}" srcOrd="1" destOrd="0" presId="urn:microsoft.com/office/officeart/2005/8/layout/hList1"/>
    <dgm:cxn modelId="{63862E94-25DD-4F67-B48D-9133CAE06BFE}" type="presParOf" srcId="{E7AF63FE-AEEE-46EE-9A84-358D40F9F9C2}" destId="{27921B49-E45A-416C-9AB6-F56A7436D2F6}" srcOrd="1" destOrd="0" presId="urn:microsoft.com/office/officeart/2005/8/layout/hList1"/>
    <dgm:cxn modelId="{AA332107-6DD8-4472-B81D-B523BFEB59D4}" type="presParOf" srcId="{E7AF63FE-AEEE-46EE-9A84-358D40F9F9C2}" destId="{060D4FC9-115D-4329-8562-7E303BC38B66}" srcOrd="2" destOrd="0" presId="urn:microsoft.com/office/officeart/2005/8/layout/hList1"/>
    <dgm:cxn modelId="{51FEF6B7-B7BE-4A9A-8723-E548CA3F9B8A}" type="presParOf" srcId="{060D4FC9-115D-4329-8562-7E303BC38B66}" destId="{53AB08F8-0908-42A3-943D-DF9ED8806D83}" srcOrd="0" destOrd="0" presId="urn:microsoft.com/office/officeart/2005/8/layout/hList1"/>
    <dgm:cxn modelId="{17C16256-3584-4969-B4FB-291204F0D188}" type="presParOf" srcId="{060D4FC9-115D-4329-8562-7E303BC38B66}" destId="{DD8FC0FD-3C74-48C6-8EF9-95BE691B3ADD}" srcOrd="1" destOrd="0" presId="urn:microsoft.com/office/officeart/2005/8/layout/hList1"/>
    <dgm:cxn modelId="{28F42A28-89FB-4C72-A4BA-7E2F595A550A}" type="presParOf" srcId="{E7AF63FE-AEEE-46EE-9A84-358D40F9F9C2}" destId="{4A154CFC-A744-4BF2-9937-517823A90B8B}" srcOrd="3" destOrd="0" presId="urn:microsoft.com/office/officeart/2005/8/layout/hList1"/>
    <dgm:cxn modelId="{92517A7F-0366-4959-8C3C-89A3392822C0}" type="presParOf" srcId="{E7AF63FE-AEEE-46EE-9A84-358D40F9F9C2}" destId="{DA86D3F4-6348-479F-A6BB-6A6C0ED34946}" srcOrd="4" destOrd="0" presId="urn:microsoft.com/office/officeart/2005/8/layout/hList1"/>
    <dgm:cxn modelId="{E7D4D634-209C-46B7-84F8-3D296B5552AC}" type="presParOf" srcId="{DA86D3F4-6348-479F-A6BB-6A6C0ED34946}" destId="{A44612EA-D940-4CF3-8BCB-951CB23540EE}" srcOrd="0" destOrd="0" presId="urn:microsoft.com/office/officeart/2005/8/layout/hList1"/>
    <dgm:cxn modelId="{FB3D1AF9-990F-4072-B3BC-904F71C05809}" type="presParOf" srcId="{DA86D3F4-6348-479F-A6BB-6A6C0ED34946}" destId="{0909F255-88EA-4BAA-8C6B-A41F63677061}" srcOrd="1" destOrd="0" presId="urn:microsoft.com/office/officeart/2005/8/layout/hList1"/>
    <dgm:cxn modelId="{A19EC669-E310-4819-901D-F304AFA67018}" type="presParOf" srcId="{E7AF63FE-AEEE-46EE-9A84-358D40F9F9C2}" destId="{BA4E8891-780E-4043-841E-17FBA4644727}" srcOrd="5" destOrd="0" presId="urn:microsoft.com/office/officeart/2005/8/layout/hList1"/>
    <dgm:cxn modelId="{AFCC4396-45C7-4ADD-85F7-5E32A2786F8A}" type="presParOf" srcId="{E7AF63FE-AEEE-46EE-9A84-358D40F9F9C2}" destId="{61EFEDD6-88E3-4015-98B5-743DED963681}" srcOrd="6" destOrd="0" presId="urn:microsoft.com/office/officeart/2005/8/layout/hList1"/>
    <dgm:cxn modelId="{53093BD1-198E-4ACF-B5DB-D741E089518B}" type="presParOf" srcId="{61EFEDD6-88E3-4015-98B5-743DED963681}" destId="{5F99A113-B5E5-4EEF-8A05-7EDF8150B881}" srcOrd="0" destOrd="0" presId="urn:microsoft.com/office/officeart/2005/8/layout/hList1"/>
    <dgm:cxn modelId="{5F3C50E1-68CA-428A-9A54-7A635CC23F2D}" type="presParOf" srcId="{61EFEDD6-88E3-4015-98B5-743DED963681}" destId="{CF93C51B-3C74-4B6D-84D5-9889AE050524}"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1FC06C-2AB0-45AE-A8AB-B3DAA8D28D4C}" type="doc">
      <dgm:prSet loTypeId="urn:microsoft.com/office/officeart/2005/8/layout/cycle8" loCatId="cycle" qsTypeId="urn:microsoft.com/office/officeart/2005/8/quickstyle/simple1" qsCatId="simple" csTypeId="urn:microsoft.com/office/officeart/2005/8/colors/colorful5" csCatId="colorful" phldr="1"/>
      <dgm:spPr/>
    </dgm:pt>
    <dgm:pt modelId="{E9953D28-7410-477F-9293-AA3842E0D818}">
      <dgm:prSet phldrT="[Text]"/>
      <dgm:spPr/>
      <dgm:t>
        <a:bodyPr/>
        <a:lstStyle/>
        <a:p>
          <a:r>
            <a:rPr lang="en-US" dirty="0"/>
            <a:t>DBA’s</a:t>
          </a:r>
        </a:p>
      </dgm:t>
    </dgm:pt>
    <dgm:pt modelId="{2D882DAF-FA75-407A-8083-18A2B132F54F}" type="parTrans" cxnId="{67FCBD68-6EA6-496F-9175-B528431CABF2}">
      <dgm:prSet/>
      <dgm:spPr/>
      <dgm:t>
        <a:bodyPr/>
        <a:lstStyle/>
        <a:p>
          <a:endParaRPr lang="en-US"/>
        </a:p>
      </dgm:t>
    </dgm:pt>
    <dgm:pt modelId="{8B0AE223-F1CE-4B58-BFE3-753AFC4DA585}" type="sibTrans" cxnId="{67FCBD68-6EA6-496F-9175-B528431CABF2}">
      <dgm:prSet/>
      <dgm:spPr/>
      <dgm:t>
        <a:bodyPr/>
        <a:lstStyle/>
        <a:p>
          <a:endParaRPr lang="en-US"/>
        </a:p>
      </dgm:t>
    </dgm:pt>
    <dgm:pt modelId="{0AA233E5-E3BD-4974-96CB-C464AE45AC19}">
      <dgm:prSet phldrT="[Text]"/>
      <dgm:spPr>
        <a:solidFill>
          <a:schemeClr val="accent1"/>
        </a:solidFill>
      </dgm:spPr>
      <dgm:t>
        <a:bodyPr/>
        <a:lstStyle/>
        <a:p>
          <a:r>
            <a:rPr lang="en-US" dirty="0"/>
            <a:t>Quality Assurance</a:t>
          </a:r>
        </a:p>
      </dgm:t>
    </dgm:pt>
    <dgm:pt modelId="{AC25C5B4-7A7F-4EF6-BA27-1F441722877E}" type="parTrans" cxnId="{9EEBCC8B-4777-40F0-80C3-2328CE7C345E}">
      <dgm:prSet/>
      <dgm:spPr/>
      <dgm:t>
        <a:bodyPr/>
        <a:lstStyle/>
        <a:p>
          <a:endParaRPr lang="en-US"/>
        </a:p>
      </dgm:t>
    </dgm:pt>
    <dgm:pt modelId="{5C29B1F9-47DE-4FB2-B447-22F19CC8B474}" type="sibTrans" cxnId="{9EEBCC8B-4777-40F0-80C3-2328CE7C345E}">
      <dgm:prSet/>
      <dgm:spPr/>
      <dgm:t>
        <a:bodyPr/>
        <a:lstStyle/>
        <a:p>
          <a:endParaRPr lang="en-US"/>
        </a:p>
      </dgm:t>
    </dgm:pt>
    <dgm:pt modelId="{33A4DEAA-F65C-4229-8908-246995DCF69C}">
      <dgm:prSet phldrT="[Text]"/>
      <dgm:spPr>
        <a:ln>
          <a:solidFill>
            <a:schemeClr val="tx1"/>
          </a:solidFill>
        </a:ln>
      </dgm:spPr>
      <dgm:t>
        <a:bodyPr/>
        <a:lstStyle/>
        <a:p>
          <a:r>
            <a:rPr lang="en-US" dirty="0"/>
            <a:t>Developers</a:t>
          </a:r>
        </a:p>
      </dgm:t>
    </dgm:pt>
    <dgm:pt modelId="{45695487-1042-4942-9C71-5AEF3404513F}" type="parTrans" cxnId="{BB01EF79-0229-4102-BF4F-C0D3E5836FA0}">
      <dgm:prSet/>
      <dgm:spPr/>
      <dgm:t>
        <a:bodyPr/>
        <a:lstStyle/>
        <a:p>
          <a:endParaRPr lang="en-US"/>
        </a:p>
      </dgm:t>
    </dgm:pt>
    <dgm:pt modelId="{07E9E676-6946-415E-91D9-52653669EB6D}" type="sibTrans" cxnId="{BB01EF79-0229-4102-BF4F-C0D3E5836FA0}">
      <dgm:prSet/>
      <dgm:spPr/>
      <dgm:t>
        <a:bodyPr/>
        <a:lstStyle/>
        <a:p>
          <a:endParaRPr lang="en-US"/>
        </a:p>
      </dgm:t>
    </dgm:pt>
    <dgm:pt modelId="{0053EA53-1023-4CED-8525-953BEAB20A1F}" type="pres">
      <dgm:prSet presAssocID="{F71FC06C-2AB0-45AE-A8AB-B3DAA8D28D4C}" presName="compositeShape" presStyleCnt="0">
        <dgm:presLayoutVars>
          <dgm:chMax val="7"/>
          <dgm:dir/>
          <dgm:resizeHandles val="exact"/>
        </dgm:presLayoutVars>
      </dgm:prSet>
      <dgm:spPr/>
    </dgm:pt>
    <dgm:pt modelId="{1EE08377-D1AD-49B6-992D-1696A9279044}" type="pres">
      <dgm:prSet presAssocID="{F71FC06C-2AB0-45AE-A8AB-B3DAA8D28D4C}" presName="wedge1" presStyleLbl="node1" presStyleIdx="0" presStyleCnt="3"/>
      <dgm:spPr/>
    </dgm:pt>
    <dgm:pt modelId="{6952ACAF-8E1B-47DC-9D9D-DE75DCFEEF23}" type="pres">
      <dgm:prSet presAssocID="{F71FC06C-2AB0-45AE-A8AB-B3DAA8D28D4C}" presName="dummy1a" presStyleCnt="0"/>
      <dgm:spPr/>
    </dgm:pt>
    <dgm:pt modelId="{4808802F-384A-4C1C-9AAC-931931D1DC87}" type="pres">
      <dgm:prSet presAssocID="{F71FC06C-2AB0-45AE-A8AB-B3DAA8D28D4C}" presName="dummy1b" presStyleCnt="0"/>
      <dgm:spPr/>
    </dgm:pt>
    <dgm:pt modelId="{AF463AD9-2C53-4409-A816-3F1FE7D289DB}" type="pres">
      <dgm:prSet presAssocID="{F71FC06C-2AB0-45AE-A8AB-B3DAA8D28D4C}" presName="wedge1Tx" presStyleLbl="node1" presStyleIdx="0" presStyleCnt="3">
        <dgm:presLayoutVars>
          <dgm:chMax val="0"/>
          <dgm:chPref val="0"/>
          <dgm:bulletEnabled val="1"/>
        </dgm:presLayoutVars>
      </dgm:prSet>
      <dgm:spPr/>
    </dgm:pt>
    <dgm:pt modelId="{D928F160-BC2B-427E-9515-B1023AF23677}" type="pres">
      <dgm:prSet presAssocID="{F71FC06C-2AB0-45AE-A8AB-B3DAA8D28D4C}" presName="wedge2" presStyleLbl="node1" presStyleIdx="1" presStyleCnt="3"/>
      <dgm:spPr/>
    </dgm:pt>
    <dgm:pt modelId="{C12F9E19-AAAC-4EE0-B8AF-B3ABF71CDEC8}" type="pres">
      <dgm:prSet presAssocID="{F71FC06C-2AB0-45AE-A8AB-B3DAA8D28D4C}" presName="dummy2a" presStyleCnt="0"/>
      <dgm:spPr/>
    </dgm:pt>
    <dgm:pt modelId="{540F3B09-4F17-463B-A4E5-8C7D29BABF67}" type="pres">
      <dgm:prSet presAssocID="{F71FC06C-2AB0-45AE-A8AB-B3DAA8D28D4C}" presName="dummy2b" presStyleCnt="0"/>
      <dgm:spPr/>
    </dgm:pt>
    <dgm:pt modelId="{06D2C250-7140-4B86-8782-530F1BD3D387}" type="pres">
      <dgm:prSet presAssocID="{F71FC06C-2AB0-45AE-A8AB-B3DAA8D28D4C}" presName="wedge2Tx" presStyleLbl="node1" presStyleIdx="1" presStyleCnt="3">
        <dgm:presLayoutVars>
          <dgm:chMax val="0"/>
          <dgm:chPref val="0"/>
          <dgm:bulletEnabled val="1"/>
        </dgm:presLayoutVars>
      </dgm:prSet>
      <dgm:spPr/>
    </dgm:pt>
    <dgm:pt modelId="{9E3CF43F-4CF4-4B41-8182-52BCF1055E79}" type="pres">
      <dgm:prSet presAssocID="{F71FC06C-2AB0-45AE-A8AB-B3DAA8D28D4C}" presName="wedge3" presStyleLbl="node1" presStyleIdx="2" presStyleCnt="3"/>
      <dgm:spPr/>
    </dgm:pt>
    <dgm:pt modelId="{324153CA-17B6-4518-9511-CD7F1C990E82}" type="pres">
      <dgm:prSet presAssocID="{F71FC06C-2AB0-45AE-A8AB-B3DAA8D28D4C}" presName="dummy3a" presStyleCnt="0"/>
      <dgm:spPr/>
    </dgm:pt>
    <dgm:pt modelId="{B5AF536F-07AB-4A16-B281-5ED90AC1B4B1}" type="pres">
      <dgm:prSet presAssocID="{F71FC06C-2AB0-45AE-A8AB-B3DAA8D28D4C}" presName="dummy3b" presStyleCnt="0"/>
      <dgm:spPr/>
    </dgm:pt>
    <dgm:pt modelId="{34252775-6980-4902-93D8-5AAA8AECF74A}" type="pres">
      <dgm:prSet presAssocID="{F71FC06C-2AB0-45AE-A8AB-B3DAA8D28D4C}" presName="wedge3Tx" presStyleLbl="node1" presStyleIdx="2" presStyleCnt="3">
        <dgm:presLayoutVars>
          <dgm:chMax val="0"/>
          <dgm:chPref val="0"/>
          <dgm:bulletEnabled val="1"/>
        </dgm:presLayoutVars>
      </dgm:prSet>
      <dgm:spPr/>
    </dgm:pt>
    <dgm:pt modelId="{0D70502C-0AF2-4879-8D5C-AF2B288C5A80}" type="pres">
      <dgm:prSet presAssocID="{8B0AE223-F1CE-4B58-BFE3-753AFC4DA585}" presName="arrowWedge1" presStyleLbl="fgSibTrans2D1" presStyleIdx="0" presStyleCnt="3"/>
      <dgm:spPr>
        <a:solidFill>
          <a:schemeClr val="tx1"/>
        </a:solidFill>
      </dgm:spPr>
    </dgm:pt>
    <dgm:pt modelId="{B8B566B0-8567-44DD-B131-A2A01D962DC2}" type="pres">
      <dgm:prSet presAssocID="{5C29B1F9-47DE-4FB2-B447-22F19CC8B474}" presName="arrowWedge2" presStyleLbl="fgSibTrans2D1" presStyleIdx="1" presStyleCnt="3"/>
      <dgm:spPr>
        <a:solidFill>
          <a:schemeClr val="tx1"/>
        </a:solidFill>
      </dgm:spPr>
    </dgm:pt>
    <dgm:pt modelId="{DAB04010-55C2-4592-A809-83EBAD1D1194}" type="pres">
      <dgm:prSet presAssocID="{07E9E676-6946-415E-91D9-52653669EB6D}" presName="arrowWedge3" presStyleLbl="fgSibTrans2D1" presStyleIdx="2" presStyleCnt="3"/>
      <dgm:spPr>
        <a:solidFill>
          <a:schemeClr val="tx1"/>
        </a:solidFill>
      </dgm:spPr>
    </dgm:pt>
  </dgm:ptLst>
  <dgm:cxnLst>
    <dgm:cxn modelId="{D44FC128-DF1C-4AF2-9E26-2D6B28C6E54B}" type="presOf" srcId="{F71FC06C-2AB0-45AE-A8AB-B3DAA8D28D4C}" destId="{0053EA53-1023-4CED-8525-953BEAB20A1F}" srcOrd="0" destOrd="0" presId="urn:microsoft.com/office/officeart/2005/8/layout/cycle8"/>
    <dgm:cxn modelId="{67FCBD68-6EA6-496F-9175-B528431CABF2}" srcId="{F71FC06C-2AB0-45AE-A8AB-B3DAA8D28D4C}" destId="{E9953D28-7410-477F-9293-AA3842E0D818}" srcOrd="0" destOrd="0" parTransId="{2D882DAF-FA75-407A-8083-18A2B132F54F}" sibTransId="{8B0AE223-F1CE-4B58-BFE3-753AFC4DA585}"/>
    <dgm:cxn modelId="{4EBF9F6D-38F0-491D-B42D-41E133FB2EED}" type="presOf" srcId="{E9953D28-7410-477F-9293-AA3842E0D818}" destId="{AF463AD9-2C53-4409-A816-3F1FE7D289DB}" srcOrd="1" destOrd="0" presId="urn:microsoft.com/office/officeart/2005/8/layout/cycle8"/>
    <dgm:cxn modelId="{CAA55671-0B89-49E1-8F79-0AD0C3D835FC}" type="presOf" srcId="{E9953D28-7410-477F-9293-AA3842E0D818}" destId="{1EE08377-D1AD-49B6-992D-1696A9279044}" srcOrd="0" destOrd="0" presId="urn:microsoft.com/office/officeart/2005/8/layout/cycle8"/>
    <dgm:cxn modelId="{BB01EF79-0229-4102-BF4F-C0D3E5836FA0}" srcId="{F71FC06C-2AB0-45AE-A8AB-B3DAA8D28D4C}" destId="{33A4DEAA-F65C-4229-8908-246995DCF69C}" srcOrd="2" destOrd="0" parTransId="{45695487-1042-4942-9C71-5AEF3404513F}" sibTransId="{07E9E676-6946-415E-91D9-52653669EB6D}"/>
    <dgm:cxn modelId="{BF6B9E86-6F12-42D5-A1B2-7688C3856266}" type="presOf" srcId="{0AA233E5-E3BD-4974-96CB-C464AE45AC19}" destId="{06D2C250-7140-4B86-8782-530F1BD3D387}" srcOrd="1" destOrd="0" presId="urn:microsoft.com/office/officeart/2005/8/layout/cycle8"/>
    <dgm:cxn modelId="{9EEBCC8B-4777-40F0-80C3-2328CE7C345E}" srcId="{F71FC06C-2AB0-45AE-A8AB-B3DAA8D28D4C}" destId="{0AA233E5-E3BD-4974-96CB-C464AE45AC19}" srcOrd="1" destOrd="0" parTransId="{AC25C5B4-7A7F-4EF6-BA27-1F441722877E}" sibTransId="{5C29B1F9-47DE-4FB2-B447-22F19CC8B474}"/>
    <dgm:cxn modelId="{F9729FD2-4AC8-404A-A514-CEB99ED7927A}" type="presOf" srcId="{0AA233E5-E3BD-4974-96CB-C464AE45AC19}" destId="{D928F160-BC2B-427E-9515-B1023AF23677}" srcOrd="0" destOrd="0" presId="urn:microsoft.com/office/officeart/2005/8/layout/cycle8"/>
    <dgm:cxn modelId="{785211E8-1D46-4C3A-BB87-3740E0F4A20E}" type="presOf" srcId="{33A4DEAA-F65C-4229-8908-246995DCF69C}" destId="{9E3CF43F-4CF4-4B41-8182-52BCF1055E79}" srcOrd="0" destOrd="0" presId="urn:microsoft.com/office/officeart/2005/8/layout/cycle8"/>
    <dgm:cxn modelId="{CAF670F4-424C-4FED-97F6-6804C05B91D3}" type="presOf" srcId="{33A4DEAA-F65C-4229-8908-246995DCF69C}" destId="{34252775-6980-4902-93D8-5AAA8AECF74A}" srcOrd="1" destOrd="0" presId="urn:microsoft.com/office/officeart/2005/8/layout/cycle8"/>
    <dgm:cxn modelId="{49EEB8B1-1AEB-4C52-896E-31B6AAA7425F}" type="presParOf" srcId="{0053EA53-1023-4CED-8525-953BEAB20A1F}" destId="{1EE08377-D1AD-49B6-992D-1696A9279044}" srcOrd="0" destOrd="0" presId="urn:microsoft.com/office/officeart/2005/8/layout/cycle8"/>
    <dgm:cxn modelId="{6A5AE273-B225-4EA3-9355-CDA0183D7A20}" type="presParOf" srcId="{0053EA53-1023-4CED-8525-953BEAB20A1F}" destId="{6952ACAF-8E1B-47DC-9D9D-DE75DCFEEF23}" srcOrd="1" destOrd="0" presId="urn:microsoft.com/office/officeart/2005/8/layout/cycle8"/>
    <dgm:cxn modelId="{4D96E160-3035-4F94-8077-8BB8ADDA90BC}" type="presParOf" srcId="{0053EA53-1023-4CED-8525-953BEAB20A1F}" destId="{4808802F-384A-4C1C-9AAC-931931D1DC87}" srcOrd="2" destOrd="0" presId="urn:microsoft.com/office/officeart/2005/8/layout/cycle8"/>
    <dgm:cxn modelId="{AB853B37-B683-4243-A62F-400FCA37419C}" type="presParOf" srcId="{0053EA53-1023-4CED-8525-953BEAB20A1F}" destId="{AF463AD9-2C53-4409-A816-3F1FE7D289DB}" srcOrd="3" destOrd="0" presId="urn:microsoft.com/office/officeart/2005/8/layout/cycle8"/>
    <dgm:cxn modelId="{D9A6ACF2-669D-4446-934D-ED6F6A7698E2}" type="presParOf" srcId="{0053EA53-1023-4CED-8525-953BEAB20A1F}" destId="{D928F160-BC2B-427E-9515-B1023AF23677}" srcOrd="4" destOrd="0" presId="urn:microsoft.com/office/officeart/2005/8/layout/cycle8"/>
    <dgm:cxn modelId="{B06B7F4B-EF5C-48D5-9E34-A240369FAEA9}" type="presParOf" srcId="{0053EA53-1023-4CED-8525-953BEAB20A1F}" destId="{C12F9E19-AAAC-4EE0-B8AF-B3ABF71CDEC8}" srcOrd="5" destOrd="0" presId="urn:microsoft.com/office/officeart/2005/8/layout/cycle8"/>
    <dgm:cxn modelId="{03840DAB-5CBC-4AA5-8108-286D4122B52E}" type="presParOf" srcId="{0053EA53-1023-4CED-8525-953BEAB20A1F}" destId="{540F3B09-4F17-463B-A4E5-8C7D29BABF67}" srcOrd="6" destOrd="0" presId="urn:microsoft.com/office/officeart/2005/8/layout/cycle8"/>
    <dgm:cxn modelId="{90E86A07-C462-49AC-A56E-B4391FFB211C}" type="presParOf" srcId="{0053EA53-1023-4CED-8525-953BEAB20A1F}" destId="{06D2C250-7140-4B86-8782-530F1BD3D387}" srcOrd="7" destOrd="0" presId="urn:microsoft.com/office/officeart/2005/8/layout/cycle8"/>
    <dgm:cxn modelId="{B73B7F80-5E6C-4DF5-9397-B78423C52B17}" type="presParOf" srcId="{0053EA53-1023-4CED-8525-953BEAB20A1F}" destId="{9E3CF43F-4CF4-4B41-8182-52BCF1055E79}" srcOrd="8" destOrd="0" presId="urn:microsoft.com/office/officeart/2005/8/layout/cycle8"/>
    <dgm:cxn modelId="{875AFB24-DC16-49F2-BFF1-125CE26254A9}" type="presParOf" srcId="{0053EA53-1023-4CED-8525-953BEAB20A1F}" destId="{324153CA-17B6-4518-9511-CD7F1C990E82}" srcOrd="9" destOrd="0" presId="urn:microsoft.com/office/officeart/2005/8/layout/cycle8"/>
    <dgm:cxn modelId="{06A32227-35D4-47F2-972C-1D43D1DD111E}" type="presParOf" srcId="{0053EA53-1023-4CED-8525-953BEAB20A1F}" destId="{B5AF536F-07AB-4A16-B281-5ED90AC1B4B1}" srcOrd="10" destOrd="0" presId="urn:microsoft.com/office/officeart/2005/8/layout/cycle8"/>
    <dgm:cxn modelId="{E9860E43-BBDA-447B-9DE1-6372DD103210}" type="presParOf" srcId="{0053EA53-1023-4CED-8525-953BEAB20A1F}" destId="{34252775-6980-4902-93D8-5AAA8AECF74A}" srcOrd="11" destOrd="0" presId="urn:microsoft.com/office/officeart/2005/8/layout/cycle8"/>
    <dgm:cxn modelId="{C4EC799D-F846-4A08-A714-E48E82259CE2}" type="presParOf" srcId="{0053EA53-1023-4CED-8525-953BEAB20A1F}" destId="{0D70502C-0AF2-4879-8D5C-AF2B288C5A80}" srcOrd="12" destOrd="0" presId="urn:microsoft.com/office/officeart/2005/8/layout/cycle8"/>
    <dgm:cxn modelId="{242312D1-3437-4FFF-99F2-262BB6670F70}" type="presParOf" srcId="{0053EA53-1023-4CED-8525-953BEAB20A1F}" destId="{B8B566B0-8567-44DD-B131-A2A01D962DC2}" srcOrd="13" destOrd="0" presId="urn:microsoft.com/office/officeart/2005/8/layout/cycle8"/>
    <dgm:cxn modelId="{23E1705F-849C-42D7-84BA-4C2EC304ECD7}" type="presParOf" srcId="{0053EA53-1023-4CED-8525-953BEAB20A1F}" destId="{DAB04010-55C2-4592-A809-83EBAD1D1194}" srcOrd="14" destOrd="0" presId="urn:microsoft.com/office/officeart/2005/8/layout/cycle8"/>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F2AF48-94B9-49B8-8644-CD1D20399FC2}" type="doc">
      <dgm:prSet loTypeId="urn:microsoft.com/office/officeart/2016/7/layout/VerticalSolidActionList" loCatId="List" qsTypeId="urn:microsoft.com/office/officeart/2005/8/quickstyle/simple2" qsCatId="simple" csTypeId="urn:microsoft.com/office/officeart/2005/8/colors/accent1_2" csCatId="accent1" phldr="1"/>
      <dgm:spPr/>
      <dgm:t>
        <a:bodyPr/>
        <a:lstStyle/>
        <a:p>
          <a:endParaRPr lang="en-US"/>
        </a:p>
      </dgm:t>
    </dgm:pt>
    <dgm:pt modelId="{3D194E5D-B733-4149-AD7D-31BE78884D61}">
      <dgm:prSet/>
      <dgm:spPr/>
      <dgm:t>
        <a:bodyPr/>
        <a:lstStyle/>
        <a:p>
          <a:r>
            <a:rPr lang="en-US"/>
            <a:t>CI/Build</a:t>
          </a:r>
        </a:p>
      </dgm:t>
    </dgm:pt>
    <dgm:pt modelId="{73308E18-DF7D-4890-8260-E94BA0015535}" type="parTrans" cxnId="{EF1C7924-74C9-4320-B985-F274E760AFD3}">
      <dgm:prSet/>
      <dgm:spPr/>
      <dgm:t>
        <a:bodyPr/>
        <a:lstStyle/>
        <a:p>
          <a:endParaRPr lang="en-US"/>
        </a:p>
      </dgm:t>
    </dgm:pt>
    <dgm:pt modelId="{9FF6D866-7795-49EF-B656-0DA6B36A17AD}" type="sibTrans" cxnId="{EF1C7924-74C9-4320-B985-F274E760AFD3}">
      <dgm:prSet/>
      <dgm:spPr/>
      <dgm:t>
        <a:bodyPr/>
        <a:lstStyle/>
        <a:p>
          <a:endParaRPr lang="en-US"/>
        </a:p>
      </dgm:t>
    </dgm:pt>
    <dgm:pt modelId="{5CD5327C-13EC-491F-B48F-B2CE151BBCA5}">
      <dgm:prSet custT="1"/>
      <dgm:spPr/>
      <dgm:t>
        <a:bodyPr/>
        <a:lstStyle/>
        <a:p>
          <a:r>
            <a:rPr lang="en-US" sz="1600"/>
            <a:t>Team City - </a:t>
          </a:r>
          <a:r>
            <a:rPr lang="en-US" sz="1600">
              <a:hlinkClick xmlns:r="http://schemas.openxmlformats.org/officeDocument/2006/relationships" r:id="rId1">
                <a:extLst>
                  <a:ext uri="{A12FA001-AC4F-418D-AE19-62706E023703}">
                    <ahyp:hlinkClr xmlns:ahyp="http://schemas.microsoft.com/office/drawing/2018/hyperlinkcolor" val="tx"/>
                  </a:ext>
                </a:extLst>
              </a:hlinkClick>
            </a:rPr>
            <a:t>https://www.jetbrains.com/teamcity/</a:t>
          </a:r>
          <a:endParaRPr lang="en-US" sz="1600"/>
        </a:p>
      </dgm:t>
    </dgm:pt>
    <dgm:pt modelId="{1BB1503C-0806-4E9F-9EAC-F7BF18CBE066}" type="parTrans" cxnId="{199BFB4C-E243-4B57-B784-522F87614BBA}">
      <dgm:prSet/>
      <dgm:spPr/>
      <dgm:t>
        <a:bodyPr/>
        <a:lstStyle/>
        <a:p>
          <a:endParaRPr lang="en-US"/>
        </a:p>
      </dgm:t>
    </dgm:pt>
    <dgm:pt modelId="{033108A0-98DE-430A-A3AA-763D8DCB2A41}" type="sibTrans" cxnId="{199BFB4C-E243-4B57-B784-522F87614BBA}">
      <dgm:prSet/>
      <dgm:spPr/>
      <dgm:t>
        <a:bodyPr/>
        <a:lstStyle/>
        <a:p>
          <a:endParaRPr lang="en-US"/>
        </a:p>
      </dgm:t>
    </dgm:pt>
    <dgm:pt modelId="{71103888-DD55-4C8C-8DC0-121EDA19A6AD}">
      <dgm:prSet custT="1"/>
      <dgm:spPr/>
      <dgm:t>
        <a:bodyPr/>
        <a:lstStyle/>
        <a:p>
          <a:r>
            <a:rPr lang="en-US" sz="1600" dirty="0"/>
            <a:t>Jenkins - </a:t>
          </a:r>
          <a:r>
            <a:rPr lang="en-US" sz="1600" dirty="0">
              <a:hlinkClick xmlns:r="http://schemas.openxmlformats.org/officeDocument/2006/relationships" r:id="rId2">
                <a:extLst>
                  <a:ext uri="{A12FA001-AC4F-418D-AE19-62706E023703}">
                    <ahyp:hlinkClr xmlns:ahyp="http://schemas.microsoft.com/office/drawing/2018/hyperlinkcolor" val="tx"/>
                  </a:ext>
                </a:extLst>
              </a:hlinkClick>
            </a:rPr>
            <a:t>https://jenkins-ci.org/</a:t>
          </a:r>
          <a:endParaRPr lang="en-US" sz="1600" dirty="0"/>
        </a:p>
      </dgm:t>
    </dgm:pt>
    <dgm:pt modelId="{C47A957B-8C55-4126-BF0C-8160D81782FD}" type="parTrans" cxnId="{19FAEBF7-FC96-4760-B2D5-F7B52A4F17FA}">
      <dgm:prSet/>
      <dgm:spPr/>
      <dgm:t>
        <a:bodyPr/>
        <a:lstStyle/>
        <a:p>
          <a:endParaRPr lang="en-US"/>
        </a:p>
      </dgm:t>
    </dgm:pt>
    <dgm:pt modelId="{6B54C1F5-9CAB-4446-9744-F2D51A30705B}" type="sibTrans" cxnId="{19FAEBF7-FC96-4760-B2D5-F7B52A4F17FA}">
      <dgm:prSet/>
      <dgm:spPr/>
      <dgm:t>
        <a:bodyPr/>
        <a:lstStyle/>
        <a:p>
          <a:endParaRPr lang="en-US"/>
        </a:p>
      </dgm:t>
    </dgm:pt>
    <dgm:pt modelId="{B7FB1E5E-FE67-40B7-B7A6-C175F0E226B8}">
      <dgm:prSet/>
      <dgm:spPr/>
      <dgm:t>
        <a:bodyPr/>
        <a:lstStyle/>
        <a:p>
          <a:r>
            <a:rPr lang="en-US"/>
            <a:t>Testing/QA</a:t>
          </a:r>
        </a:p>
      </dgm:t>
    </dgm:pt>
    <dgm:pt modelId="{3A7E88FC-D27E-47D9-B6E8-A8FBE77039BE}" type="parTrans" cxnId="{FDD9E46C-FCBC-4284-A7B7-FF671BF1A003}">
      <dgm:prSet/>
      <dgm:spPr/>
      <dgm:t>
        <a:bodyPr/>
        <a:lstStyle/>
        <a:p>
          <a:endParaRPr lang="en-US"/>
        </a:p>
      </dgm:t>
    </dgm:pt>
    <dgm:pt modelId="{A3854C0F-38D3-4535-851C-F0EC00B20274}" type="sibTrans" cxnId="{FDD9E46C-FCBC-4284-A7B7-FF671BF1A003}">
      <dgm:prSet/>
      <dgm:spPr/>
      <dgm:t>
        <a:bodyPr/>
        <a:lstStyle/>
        <a:p>
          <a:endParaRPr lang="en-US"/>
        </a:p>
      </dgm:t>
    </dgm:pt>
    <dgm:pt modelId="{C634D59E-4E90-4F9D-82AD-51AB48A0BFD9}">
      <dgm:prSet custT="1"/>
      <dgm:spPr/>
      <dgm:t>
        <a:bodyPr/>
        <a:lstStyle/>
        <a:p>
          <a:r>
            <a:rPr lang="en-US" sz="1600"/>
            <a:t>SQL Enlight - </a:t>
          </a:r>
          <a:r>
            <a:rPr lang="en-US" sz="1600">
              <a:hlinkClick xmlns:r="http://schemas.openxmlformats.org/officeDocument/2006/relationships" r:id="rId3">
                <a:extLst>
                  <a:ext uri="{A12FA001-AC4F-418D-AE19-62706E023703}">
                    <ahyp:hlinkClr xmlns:ahyp="http://schemas.microsoft.com/office/drawing/2018/hyperlinkcolor" val="tx"/>
                  </a:ext>
                </a:extLst>
              </a:hlinkClick>
            </a:rPr>
            <a:t>http://www.ubitsoft.com/products/sqlenlight/</a:t>
          </a:r>
          <a:endParaRPr lang="en-US" sz="1600"/>
        </a:p>
      </dgm:t>
    </dgm:pt>
    <dgm:pt modelId="{5D80B10A-E13B-411B-8E2C-0FA61DE20332}" type="parTrans" cxnId="{F12DD93A-09FD-404C-8EC5-B4D619D764DE}">
      <dgm:prSet/>
      <dgm:spPr/>
      <dgm:t>
        <a:bodyPr/>
        <a:lstStyle/>
        <a:p>
          <a:endParaRPr lang="en-US"/>
        </a:p>
      </dgm:t>
    </dgm:pt>
    <dgm:pt modelId="{71B8FA8D-60A6-4798-B44F-91F8D1F225F8}" type="sibTrans" cxnId="{F12DD93A-09FD-404C-8EC5-B4D619D764DE}">
      <dgm:prSet/>
      <dgm:spPr/>
      <dgm:t>
        <a:bodyPr/>
        <a:lstStyle/>
        <a:p>
          <a:endParaRPr lang="en-US"/>
        </a:p>
      </dgm:t>
    </dgm:pt>
    <dgm:pt modelId="{BE44150A-1949-4680-B45E-C4601B763A87}">
      <dgm:prSet custT="1"/>
      <dgm:spPr/>
      <dgm:t>
        <a:bodyPr/>
        <a:lstStyle/>
        <a:p>
          <a:r>
            <a:rPr lang="en-US" sz="1600" dirty="0" err="1"/>
            <a:t>TsqlT</a:t>
          </a:r>
          <a:r>
            <a:rPr lang="en-US" sz="1600" dirty="0"/>
            <a:t> - </a:t>
          </a:r>
          <a:r>
            <a:rPr lang="en-US" sz="1600" dirty="0">
              <a:hlinkClick xmlns:r="http://schemas.openxmlformats.org/officeDocument/2006/relationships" r:id="rId4">
                <a:extLst>
                  <a:ext uri="{A12FA001-AC4F-418D-AE19-62706E023703}">
                    <ahyp:hlinkClr xmlns:ahyp="http://schemas.microsoft.com/office/drawing/2018/hyperlinkcolor" val="tx"/>
                  </a:ext>
                </a:extLst>
              </a:hlinkClick>
            </a:rPr>
            <a:t>http://tsqlt.org/</a:t>
          </a:r>
          <a:endParaRPr lang="en-US" sz="1600" dirty="0"/>
        </a:p>
      </dgm:t>
    </dgm:pt>
    <dgm:pt modelId="{1D2423FB-A39E-45F1-AB7A-BA4CA0C59831}" type="parTrans" cxnId="{451FEA54-5776-4404-A155-CE3715E40066}">
      <dgm:prSet/>
      <dgm:spPr/>
      <dgm:t>
        <a:bodyPr/>
        <a:lstStyle/>
        <a:p>
          <a:endParaRPr lang="en-US"/>
        </a:p>
      </dgm:t>
    </dgm:pt>
    <dgm:pt modelId="{02F13BC8-BF1C-4675-95EC-ECC2ABB865E6}" type="sibTrans" cxnId="{451FEA54-5776-4404-A155-CE3715E40066}">
      <dgm:prSet/>
      <dgm:spPr/>
      <dgm:t>
        <a:bodyPr/>
        <a:lstStyle/>
        <a:p>
          <a:endParaRPr lang="en-US"/>
        </a:p>
      </dgm:t>
    </dgm:pt>
    <dgm:pt modelId="{A6DBBD00-B512-438D-9B88-F99CCBDC9C30}">
      <dgm:prSet custT="1"/>
      <dgm:spPr/>
      <dgm:t>
        <a:bodyPr/>
        <a:lstStyle/>
        <a:p>
          <a:r>
            <a:rPr lang="en-US" sz="1600" dirty="0"/>
            <a:t>SQL Test - </a:t>
          </a:r>
          <a:r>
            <a:rPr lang="en-US" sz="1600" dirty="0">
              <a:hlinkClick xmlns:r="http://schemas.openxmlformats.org/officeDocument/2006/relationships" r:id="rId5">
                <a:extLst>
                  <a:ext uri="{A12FA001-AC4F-418D-AE19-62706E023703}">
                    <ahyp:hlinkClr xmlns:ahyp="http://schemas.microsoft.com/office/drawing/2018/hyperlinkcolor" val="tx"/>
                  </a:ext>
                </a:extLst>
              </a:hlinkClick>
            </a:rPr>
            <a:t>http://www.red-gate.com/products/sql-development/sql-test/</a:t>
          </a:r>
          <a:endParaRPr lang="en-US" sz="1600" dirty="0"/>
        </a:p>
      </dgm:t>
    </dgm:pt>
    <dgm:pt modelId="{49E31B8C-40AE-4084-B2BB-2AEE1C8285C4}" type="parTrans" cxnId="{82206895-2420-4166-9C35-1250F616F2E5}">
      <dgm:prSet/>
      <dgm:spPr/>
      <dgm:t>
        <a:bodyPr/>
        <a:lstStyle/>
        <a:p>
          <a:endParaRPr lang="en-US"/>
        </a:p>
      </dgm:t>
    </dgm:pt>
    <dgm:pt modelId="{2BF73135-B1F5-48AF-8AB0-B8F84D126ECE}" type="sibTrans" cxnId="{82206895-2420-4166-9C35-1250F616F2E5}">
      <dgm:prSet/>
      <dgm:spPr/>
      <dgm:t>
        <a:bodyPr/>
        <a:lstStyle/>
        <a:p>
          <a:endParaRPr lang="en-US"/>
        </a:p>
      </dgm:t>
    </dgm:pt>
    <dgm:pt modelId="{4AE459B7-5016-4CD6-8CD9-F3440C9582EE}">
      <dgm:prSet/>
      <dgm:spPr/>
      <dgm:t>
        <a:bodyPr/>
        <a:lstStyle/>
        <a:p>
          <a:r>
            <a:rPr lang="en-US"/>
            <a:t>Release Manager</a:t>
          </a:r>
        </a:p>
      </dgm:t>
    </dgm:pt>
    <dgm:pt modelId="{6FBF5FBB-6D34-4ABD-9EAD-A55632581CB0}" type="parTrans" cxnId="{66A556DB-3A65-44E2-BF5D-D953377F62BF}">
      <dgm:prSet/>
      <dgm:spPr/>
      <dgm:t>
        <a:bodyPr/>
        <a:lstStyle/>
        <a:p>
          <a:endParaRPr lang="en-US"/>
        </a:p>
      </dgm:t>
    </dgm:pt>
    <dgm:pt modelId="{7DA2167B-7857-4634-A369-EC27748A67E4}" type="sibTrans" cxnId="{66A556DB-3A65-44E2-BF5D-D953377F62BF}">
      <dgm:prSet/>
      <dgm:spPr/>
      <dgm:t>
        <a:bodyPr/>
        <a:lstStyle/>
        <a:p>
          <a:endParaRPr lang="en-US"/>
        </a:p>
      </dgm:t>
    </dgm:pt>
    <dgm:pt modelId="{77041B9D-8B02-4060-A92F-354A3E794646}">
      <dgm:prSet custT="1"/>
      <dgm:spPr/>
      <dgm:t>
        <a:bodyPr/>
        <a:lstStyle/>
        <a:p>
          <a:r>
            <a:rPr lang="en-US" sz="1600" dirty="0"/>
            <a:t>Octopus Deploy - </a:t>
          </a:r>
          <a:r>
            <a:rPr lang="en-US" sz="1600" dirty="0">
              <a:hlinkClick xmlns:r="http://schemas.openxmlformats.org/officeDocument/2006/relationships" r:id="rId6">
                <a:extLst>
                  <a:ext uri="{A12FA001-AC4F-418D-AE19-62706E023703}">
                    <ahyp:hlinkClr xmlns:ahyp="http://schemas.microsoft.com/office/drawing/2018/hyperlinkcolor" val="tx"/>
                  </a:ext>
                </a:extLst>
              </a:hlinkClick>
            </a:rPr>
            <a:t>https://octopusdeploy.com/</a:t>
          </a:r>
          <a:endParaRPr lang="en-US" sz="1600" dirty="0"/>
        </a:p>
        <a:p>
          <a:r>
            <a:rPr lang="en-US" sz="1600" dirty="0"/>
            <a:t>TFS - https://docs.microsoft.com/en-us/azure/devops/pipelines/overview?view=tfs-2018</a:t>
          </a:r>
        </a:p>
      </dgm:t>
    </dgm:pt>
    <dgm:pt modelId="{AE999819-E4CB-44D0-AFE1-F0D8226EFEEA}" type="parTrans" cxnId="{36B8887B-D372-45E9-9DD5-383A0115A453}">
      <dgm:prSet/>
      <dgm:spPr/>
      <dgm:t>
        <a:bodyPr/>
        <a:lstStyle/>
        <a:p>
          <a:endParaRPr lang="en-US"/>
        </a:p>
      </dgm:t>
    </dgm:pt>
    <dgm:pt modelId="{C6C275FA-BBC9-48F7-BBD4-F241094C297E}" type="sibTrans" cxnId="{36B8887B-D372-45E9-9DD5-383A0115A453}">
      <dgm:prSet/>
      <dgm:spPr/>
      <dgm:t>
        <a:bodyPr/>
        <a:lstStyle/>
        <a:p>
          <a:endParaRPr lang="en-US"/>
        </a:p>
      </dgm:t>
    </dgm:pt>
    <dgm:pt modelId="{EC6B0DD4-1067-42F3-8477-5A07E2740AE6}">
      <dgm:prSet/>
      <dgm:spPr/>
      <dgm:t>
        <a:bodyPr/>
        <a:lstStyle/>
        <a:p>
          <a:r>
            <a:rPr lang="en-US"/>
            <a:t>DLM</a:t>
          </a:r>
        </a:p>
      </dgm:t>
    </dgm:pt>
    <dgm:pt modelId="{ADB36486-F626-41FE-B06C-EAE7164338F9}" type="parTrans" cxnId="{D1A343B1-DE63-4AE4-9308-DD0B3182E673}">
      <dgm:prSet/>
      <dgm:spPr/>
      <dgm:t>
        <a:bodyPr/>
        <a:lstStyle/>
        <a:p>
          <a:endParaRPr lang="en-US"/>
        </a:p>
      </dgm:t>
    </dgm:pt>
    <dgm:pt modelId="{95F43D69-AE0A-4EBE-8115-E1594AB7C587}" type="sibTrans" cxnId="{D1A343B1-DE63-4AE4-9308-DD0B3182E673}">
      <dgm:prSet/>
      <dgm:spPr/>
      <dgm:t>
        <a:bodyPr/>
        <a:lstStyle/>
        <a:p>
          <a:endParaRPr lang="en-US"/>
        </a:p>
      </dgm:t>
    </dgm:pt>
    <dgm:pt modelId="{B7892F5E-A858-475D-84D2-E19CB6A2A1CB}">
      <dgm:prSet custT="1"/>
      <dgm:spPr/>
      <dgm:t>
        <a:bodyPr/>
        <a:lstStyle/>
        <a:p>
          <a:r>
            <a:rPr lang="en-US" sz="1600" dirty="0"/>
            <a:t>Redgate DLM - </a:t>
          </a:r>
          <a:r>
            <a:rPr lang="en-US" sz="1600" u="sng" dirty="0">
              <a:hlinkClick xmlns:r="http://schemas.openxmlformats.org/officeDocument/2006/relationships" r:id="rId7">
                <a:extLst>
                  <a:ext uri="{A12FA001-AC4F-418D-AE19-62706E023703}">
                    <ahyp:hlinkClr xmlns:ahyp="http://schemas.microsoft.com/office/drawing/2018/hyperlinkcolor" val="tx"/>
                  </a:ext>
                </a:extLst>
              </a:hlinkClick>
            </a:rPr>
            <a:t>http://www.red-gate.com/solutions/database-devops/</a:t>
          </a:r>
          <a:endParaRPr lang="en-US" sz="1600" dirty="0"/>
        </a:p>
      </dgm:t>
    </dgm:pt>
    <dgm:pt modelId="{6933FFEF-C91F-4555-B376-0F41AA2B9E2F}" type="parTrans" cxnId="{BA6E6754-08DA-43C6-8EF5-5CB8BF89D320}">
      <dgm:prSet/>
      <dgm:spPr/>
      <dgm:t>
        <a:bodyPr/>
        <a:lstStyle/>
        <a:p>
          <a:endParaRPr lang="en-US"/>
        </a:p>
      </dgm:t>
    </dgm:pt>
    <dgm:pt modelId="{BE107644-7185-4451-B40D-2598FF2F037B}" type="sibTrans" cxnId="{BA6E6754-08DA-43C6-8EF5-5CB8BF89D320}">
      <dgm:prSet/>
      <dgm:spPr/>
      <dgm:t>
        <a:bodyPr/>
        <a:lstStyle/>
        <a:p>
          <a:endParaRPr lang="en-US"/>
        </a:p>
      </dgm:t>
    </dgm:pt>
    <dgm:pt modelId="{13293857-4B4F-487E-99A9-CC75EBD4682E}">
      <dgm:prSet custT="1"/>
      <dgm:spPr/>
      <dgm:t>
        <a:bodyPr/>
        <a:lstStyle/>
        <a:p>
          <a:r>
            <a:rPr lang="en-US" sz="1600" dirty="0"/>
            <a:t>Redgate DLM Dashboard -</a:t>
          </a:r>
          <a:r>
            <a:rPr lang="en-US" sz="1600" dirty="0">
              <a:hlinkClick xmlns:r="http://schemas.openxmlformats.org/officeDocument/2006/relationships" r:id="rId8">
                <a:extLst>
                  <a:ext uri="{A12FA001-AC4F-418D-AE19-62706E023703}">
                    <ahyp:hlinkClr xmlns:ahyp="http://schemas.microsoft.com/office/drawing/2018/hyperlinkcolor" val="tx"/>
                  </a:ext>
                </a:extLst>
              </a:hlinkClick>
            </a:rPr>
            <a:t>http://www.red-gate.com/products/dlm/dlm-dashboard/</a:t>
          </a:r>
          <a:endParaRPr lang="en-US" sz="1600" dirty="0"/>
        </a:p>
      </dgm:t>
    </dgm:pt>
    <dgm:pt modelId="{86ECDE5B-174B-484A-AE2F-9CD425378852}" type="parTrans" cxnId="{FC65282F-4FD6-4D9B-9153-BE1C0E0B4916}">
      <dgm:prSet/>
      <dgm:spPr/>
      <dgm:t>
        <a:bodyPr/>
        <a:lstStyle/>
        <a:p>
          <a:endParaRPr lang="en-US"/>
        </a:p>
      </dgm:t>
    </dgm:pt>
    <dgm:pt modelId="{6907DFB7-B9D6-4A90-A436-6070978C3EF0}" type="sibTrans" cxnId="{FC65282F-4FD6-4D9B-9153-BE1C0E0B4916}">
      <dgm:prSet/>
      <dgm:spPr/>
      <dgm:t>
        <a:bodyPr/>
        <a:lstStyle/>
        <a:p>
          <a:endParaRPr lang="en-US"/>
        </a:p>
      </dgm:t>
    </dgm:pt>
    <dgm:pt modelId="{E569E288-55FA-4745-91B5-1502EDA15120}">
      <dgm:prSet custT="1"/>
      <dgm:spPr/>
      <dgm:t>
        <a:bodyPr/>
        <a:lstStyle/>
        <a:p>
          <a:r>
            <a:rPr lang="en-US" sz="1600" dirty="0"/>
            <a:t>Redgate State of DevOps - </a:t>
          </a:r>
          <a:r>
            <a:rPr lang="en-US" sz="1600" dirty="0">
              <a:hlinkClick xmlns:r="http://schemas.openxmlformats.org/officeDocument/2006/relationships" r:id="rId9">
                <a:extLst>
                  <a:ext uri="{A12FA001-AC4F-418D-AE19-62706E023703}">
                    <ahyp:hlinkClr xmlns:ahyp="http://schemas.microsoft.com/office/drawing/2018/hyperlinkcolor" val="tx"/>
                  </a:ext>
                </a:extLst>
              </a:hlinkClick>
            </a:rPr>
            <a:t>https://www.red-gate.com/solutions/database-devops/report</a:t>
          </a:r>
          <a:endParaRPr lang="en-US" sz="1600" dirty="0"/>
        </a:p>
      </dgm:t>
    </dgm:pt>
    <dgm:pt modelId="{233AD068-6901-4B76-984E-02DD0E098FB0}" type="parTrans" cxnId="{F6FF807C-3BC3-43A4-9805-2A26D0DFF955}">
      <dgm:prSet/>
      <dgm:spPr/>
      <dgm:t>
        <a:bodyPr/>
        <a:lstStyle/>
        <a:p>
          <a:endParaRPr lang="en-US"/>
        </a:p>
      </dgm:t>
    </dgm:pt>
    <dgm:pt modelId="{8F11D700-5630-4B0D-9F31-FA3F1E0A2F12}" type="sibTrans" cxnId="{F6FF807C-3BC3-43A4-9805-2A26D0DFF955}">
      <dgm:prSet/>
      <dgm:spPr/>
      <dgm:t>
        <a:bodyPr/>
        <a:lstStyle/>
        <a:p>
          <a:endParaRPr lang="en-US"/>
        </a:p>
      </dgm:t>
    </dgm:pt>
    <dgm:pt modelId="{6E6855E7-541A-438E-9632-B9AD35586C94}">
      <dgm:prSet custT="1"/>
      <dgm:spPr/>
      <dgm:t>
        <a:bodyPr/>
        <a:lstStyle/>
        <a:p>
          <a:r>
            <a:rPr lang="en-US" sz="1600" dirty="0"/>
            <a:t>eBook - </a:t>
          </a:r>
          <a:r>
            <a:rPr lang="en-US" sz="1600" dirty="0">
              <a:hlinkClick xmlns:r="http://schemas.openxmlformats.org/officeDocument/2006/relationships" r:id="rId10">
                <a:extLst>
                  <a:ext uri="{A12FA001-AC4F-418D-AE19-62706E023703}">
                    <ahyp:hlinkClr xmlns:ahyp="http://schemas.microsoft.com/office/drawing/2018/hyperlinkcolor" val="tx"/>
                  </a:ext>
                </a:extLst>
              </a:hlinkClick>
            </a:rPr>
            <a:t>https://leanpub.com/database-lifecycle-management/</a:t>
          </a:r>
          <a:endParaRPr lang="en-US" sz="1600" dirty="0"/>
        </a:p>
      </dgm:t>
    </dgm:pt>
    <dgm:pt modelId="{32E4A51F-618C-40D9-94F7-938429C4C40D}" type="parTrans" cxnId="{B1F61CB7-0713-41B4-9FBA-8CB8EAC48323}">
      <dgm:prSet/>
      <dgm:spPr/>
      <dgm:t>
        <a:bodyPr/>
        <a:lstStyle/>
        <a:p>
          <a:endParaRPr lang="en-US"/>
        </a:p>
      </dgm:t>
    </dgm:pt>
    <dgm:pt modelId="{C78850C9-AD40-4D26-B6F1-D6303F9418AF}" type="sibTrans" cxnId="{B1F61CB7-0713-41B4-9FBA-8CB8EAC48323}">
      <dgm:prSet/>
      <dgm:spPr/>
      <dgm:t>
        <a:bodyPr/>
        <a:lstStyle/>
        <a:p>
          <a:endParaRPr lang="en-US"/>
        </a:p>
      </dgm:t>
    </dgm:pt>
    <dgm:pt modelId="{4EEDC19B-2F02-413F-8E28-E0F6EF93996F}" type="pres">
      <dgm:prSet presAssocID="{C7F2AF48-94B9-49B8-8644-CD1D20399FC2}" presName="Name0" presStyleCnt="0">
        <dgm:presLayoutVars>
          <dgm:dir/>
          <dgm:animLvl val="lvl"/>
          <dgm:resizeHandles val="exact"/>
        </dgm:presLayoutVars>
      </dgm:prSet>
      <dgm:spPr/>
    </dgm:pt>
    <dgm:pt modelId="{4B9AB10B-ABE1-4A4F-9150-DB4086F3BFA5}" type="pres">
      <dgm:prSet presAssocID="{3D194E5D-B733-4149-AD7D-31BE78884D61}" presName="linNode" presStyleCnt="0"/>
      <dgm:spPr/>
    </dgm:pt>
    <dgm:pt modelId="{73372A2A-C78B-497C-9BC2-50617D670086}" type="pres">
      <dgm:prSet presAssocID="{3D194E5D-B733-4149-AD7D-31BE78884D61}" presName="parentText" presStyleLbl="alignNode1" presStyleIdx="0" presStyleCnt="4">
        <dgm:presLayoutVars>
          <dgm:chMax val="1"/>
          <dgm:bulletEnabled/>
        </dgm:presLayoutVars>
      </dgm:prSet>
      <dgm:spPr/>
    </dgm:pt>
    <dgm:pt modelId="{A1757A82-EE69-40F2-9A89-38EDCE72183D}" type="pres">
      <dgm:prSet presAssocID="{3D194E5D-B733-4149-AD7D-31BE78884D61}" presName="descendantText" presStyleLbl="alignAccFollowNode1" presStyleIdx="0" presStyleCnt="4">
        <dgm:presLayoutVars>
          <dgm:bulletEnabled/>
        </dgm:presLayoutVars>
      </dgm:prSet>
      <dgm:spPr/>
    </dgm:pt>
    <dgm:pt modelId="{E78E2F66-DC20-4287-9ABB-DB8BB6DBF803}" type="pres">
      <dgm:prSet presAssocID="{9FF6D866-7795-49EF-B656-0DA6B36A17AD}" presName="sp" presStyleCnt="0"/>
      <dgm:spPr/>
    </dgm:pt>
    <dgm:pt modelId="{4BC1BE00-7B55-4808-BA8A-AEC41383F5AD}" type="pres">
      <dgm:prSet presAssocID="{B7FB1E5E-FE67-40B7-B7A6-C175F0E226B8}" presName="linNode" presStyleCnt="0"/>
      <dgm:spPr/>
    </dgm:pt>
    <dgm:pt modelId="{02A688F0-8124-4A34-89B8-76E47EB84D3C}" type="pres">
      <dgm:prSet presAssocID="{B7FB1E5E-FE67-40B7-B7A6-C175F0E226B8}" presName="parentText" presStyleLbl="alignNode1" presStyleIdx="1" presStyleCnt="4">
        <dgm:presLayoutVars>
          <dgm:chMax val="1"/>
          <dgm:bulletEnabled/>
        </dgm:presLayoutVars>
      </dgm:prSet>
      <dgm:spPr/>
    </dgm:pt>
    <dgm:pt modelId="{BCE1792D-FD15-4592-A98A-70E9666B3717}" type="pres">
      <dgm:prSet presAssocID="{B7FB1E5E-FE67-40B7-B7A6-C175F0E226B8}" presName="descendantText" presStyleLbl="alignAccFollowNode1" presStyleIdx="1" presStyleCnt="4">
        <dgm:presLayoutVars>
          <dgm:bulletEnabled/>
        </dgm:presLayoutVars>
      </dgm:prSet>
      <dgm:spPr/>
    </dgm:pt>
    <dgm:pt modelId="{FD57EB76-97DE-46B6-B01C-E6F30324D9B1}" type="pres">
      <dgm:prSet presAssocID="{A3854C0F-38D3-4535-851C-F0EC00B20274}" presName="sp" presStyleCnt="0"/>
      <dgm:spPr/>
    </dgm:pt>
    <dgm:pt modelId="{5AC9EE10-D513-41DA-BA7D-D750687DB196}" type="pres">
      <dgm:prSet presAssocID="{4AE459B7-5016-4CD6-8CD9-F3440C9582EE}" presName="linNode" presStyleCnt="0"/>
      <dgm:spPr/>
    </dgm:pt>
    <dgm:pt modelId="{E4FF5C25-6C98-4B71-B242-2AD1A908FB37}" type="pres">
      <dgm:prSet presAssocID="{4AE459B7-5016-4CD6-8CD9-F3440C9582EE}" presName="parentText" presStyleLbl="alignNode1" presStyleIdx="2" presStyleCnt="4">
        <dgm:presLayoutVars>
          <dgm:chMax val="1"/>
          <dgm:bulletEnabled/>
        </dgm:presLayoutVars>
      </dgm:prSet>
      <dgm:spPr/>
    </dgm:pt>
    <dgm:pt modelId="{C54D6704-FE4F-4F3A-AF63-92132557C471}" type="pres">
      <dgm:prSet presAssocID="{4AE459B7-5016-4CD6-8CD9-F3440C9582EE}" presName="descendantText" presStyleLbl="alignAccFollowNode1" presStyleIdx="2" presStyleCnt="4">
        <dgm:presLayoutVars>
          <dgm:bulletEnabled/>
        </dgm:presLayoutVars>
      </dgm:prSet>
      <dgm:spPr/>
    </dgm:pt>
    <dgm:pt modelId="{C4E93F99-BD0F-4486-BDD0-C7DB6FE55FDF}" type="pres">
      <dgm:prSet presAssocID="{7DA2167B-7857-4634-A369-EC27748A67E4}" presName="sp" presStyleCnt="0"/>
      <dgm:spPr/>
    </dgm:pt>
    <dgm:pt modelId="{9167D149-EE6F-43D4-8ABD-D6FA3B72DEC7}" type="pres">
      <dgm:prSet presAssocID="{EC6B0DD4-1067-42F3-8477-5A07E2740AE6}" presName="linNode" presStyleCnt="0"/>
      <dgm:spPr/>
    </dgm:pt>
    <dgm:pt modelId="{7C1DE0CB-83AE-4669-8E16-DBD1DF843DA1}" type="pres">
      <dgm:prSet presAssocID="{EC6B0DD4-1067-42F3-8477-5A07E2740AE6}" presName="parentText" presStyleLbl="alignNode1" presStyleIdx="3" presStyleCnt="4">
        <dgm:presLayoutVars>
          <dgm:chMax val="1"/>
          <dgm:bulletEnabled/>
        </dgm:presLayoutVars>
      </dgm:prSet>
      <dgm:spPr/>
    </dgm:pt>
    <dgm:pt modelId="{2F276F14-C634-4348-B8AD-172CA76CE1EE}" type="pres">
      <dgm:prSet presAssocID="{EC6B0DD4-1067-42F3-8477-5A07E2740AE6}" presName="descendantText" presStyleLbl="alignAccFollowNode1" presStyleIdx="3" presStyleCnt="4">
        <dgm:presLayoutVars>
          <dgm:bulletEnabled/>
        </dgm:presLayoutVars>
      </dgm:prSet>
      <dgm:spPr/>
    </dgm:pt>
  </dgm:ptLst>
  <dgm:cxnLst>
    <dgm:cxn modelId="{56500001-F0F4-4421-9FD6-8DC0DDC82EF7}" type="presOf" srcId="{B7FB1E5E-FE67-40B7-B7A6-C175F0E226B8}" destId="{02A688F0-8124-4A34-89B8-76E47EB84D3C}" srcOrd="0" destOrd="0" presId="urn:microsoft.com/office/officeart/2016/7/layout/VerticalSolidActionList"/>
    <dgm:cxn modelId="{1DAAAC17-AD31-40A6-8E8D-A035270FF471}" type="presOf" srcId="{C7F2AF48-94B9-49B8-8644-CD1D20399FC2}" destId="{4EEDC19B-2F02-413F-8E28-E0F6EF93996F}" srcOrd="0" destOrd="0" presId="urn:microsoft.com/office/officeart/2016/7/layout/VerticalSolidActionList"/>
    <dgm:cxn modelId="{56B3B71E-3B7B-4990-A88F-A2193D7F7688}" type="presOf" srcId="{4AE459B7-5016-4CD6-8CD9-F3440C9582EE}" destId="{E4FF5C25-6C98-4B71-B242-2AD1A908FB37}" srcOrd="0" destOrd="0" presId="urn:microsoft.com/office/officeart/2016/7/layout/VerticalSolidActionList"/>
    <dgm:cxn modelId="{D9C04A22-D9FD-489A-B077-B20D9DC194C1}" type="presOf" srcId="{77041B9D-8B02-4060-A92F-354A3E794646}" destId="{C54D6704-FE4F-4F3A-AF63-92132557C471}" srcOrd="0" destOrd="0" presId="urn:microsoft.com/office/officeart/2016/7/layout/VerticalSolidActionList"/>
    <dgm:cxn modelId="{EF1C7924-74C9-4320-B985-F274E760AFD3}" srcId="{C7F2AF48-94B9-49B8-8644-CD1D20399FC2}" destId="{3D194E5D-B733-4149-AD7D-31BE78884D61}" srcOrd="0" destOrd="0" parTransId="{73308E18-DF7D-4890-8260-E94BA0015535}" sibTransId="{9FF6D866-7795-49EF-B656-0DA6B36A17AD}"/>
    <dgm:cxn modelId="{FC65282F-4FD6-4D9B-9153-BE1C0E0B4916}" srcId="{EC6B0DD4-1067-42F3-8477-5A07E2740AE6}" destId="{13293857-4B4F-487E-99A9-CC75EBD4682E}" srcOrd="1" destOrd="0" parTransId="{86ECDE5B-174B-484A-AE2F-9CD425378852}" sibTransId="{6907DFB7-B9D6-4A90-A436-6070978C3EF0}"/>
    <dgm:cxn modelId="{5BB59030-5AA0-435A-850C-59711303E225}" type="presOf" srcId="{71103888-DD55-4C8C-8DC0-121EDA19A6AD}" destId="{A1757A82-EE69-40F2-9A89-38EDCE72183D}" srcOrd="0" destOrd="1" presId="urn:microsoft.com/office/officeart/2016/7/layout/VerticalSolidActionList"/>
    <dgm:cxn modelId="{F12DD93A-09FD-404C-8EC5-B4D619D764DE}" srcId="{B7FB1E5E-FE67-40B7-B7A6-C175F0E226B8}" destId="{C634D59E-4E90-4F9D-82AD-51AB48A0BFD9}" srcOrd="0" destOrd="0" parTransId="{5D80B10A-E13B-411B-8E2C-0FA61DE20332}" sibTransId="{71B8FA8D-60A6-4798-B44F-91F8D1F225F8}"/>
    <dgm:cxn modelId="{199BFB4C-E243-4B57-B784-522F87614BBA}" srcId="{3D194E5D-B733-4149-AD7D-31BE78884D61}" destId="{5CD5327C-13EC-491F-B48F-B2CE151BBCA5}" srcOrd="0" destOrd="0" parTransId="{1BB1503C-0806-4E9F-9EAC-F7BF18CBE066}" sibTransId="{033108A0-98DE-430A-A3AA-763D8DCB2A41}"/>
    <dgm:cxn modelId="{BA6E6754-08DA-43C6-8EF5-5CB8BF89D320}" srcId="{EC6B0DD4-1067-42F3-8477-5A07E2740AE6}" destId="{B7892F5E-A858-475D-84D2-E19CB6A2A1CB}" srcOrd="0" destOrd="0" parTransId="{6933FFEF-C91F-4555-B376-0F41AA2B9E2F}" sibTransId="{BE107644-7185-4451-B40D-2598FF2F037B}"/>
    <dgm:cxn modelId="{451FEA54-5776-4404-A155-CE3715E40066}" srcId="{B7FB1E5E-FE67-40B7-B7A6-C175F0E226B8}" destId="{BE44150A-1949-4680-B45E-C4601B763A87}" srcOrd="1" destOrd="0" parTransId="{1D2423FB-A39E-45F1-AB7A-BA4CA0C59831}" sibTransId="{02F13BC8-BF1C-4675-95EC-ECC2ABB865E6}"/>
    <dgm:cxn modelId="{DBC3D05D-E804-4A86-9885-2CFA8187EF77}" type="presOf" srcId="{5CD5327C-13EC-491F-B48F-B2CE151BBCA5}" destId="{A1757A82-EE69-40F2-9A89-38EDCE72183D}" srcOrd="0" destOrd="0" presId="urn:microsoft.com/office/officeart/2016/7/layout/VerticalSolidActionList"/>
    <dgm:cxn modelId="{FDD9E46C-FCBC-4284-A7B7-FF671BF1A003}" srcId="{C7F2AF48-94B9-49B8-8644-CD1D20399FC2}" destId="{B7FB1E5E-FE67-40B7-B7A6-C175F0E226B8}" srcOrd="1" destOrd="0" parTransId="{3A7E88FC-D27E-47D9-B6E8-A8FBE77039BE}" sibTransId="{A3854C0F-38D3-4535-851C-F0EC00B20274}"/>
    <dgm:cxn modelId="{90C22A6E-8DF1-4259-B01A-5FD744859483}" type="presOf" srcId="{EC6B0DD4-1067-42F3-8477-5A07E2740AE6}" destId="{7C1DE0CB-83AE-4669-8E16-DBD1DF843DA1}" srcOrd="0" destOrd="0" presId="urn:microsoft.com/office/officeart/2016/7/layout/VerticalSolidActionList"/>
    <dgm:cxn modelId="{16CDDB71-6418-4918-9287-3CECA4226CDB}" type="presOf" srcId="{B7892F5E-A858-475D-84D2-E19CB6A2A1CB}" destId="{2F276F14-C634-4348-B8AD-172CA76CE1EE}" srcOrd="0" destOrd="0" presId="urn:microsoft.com/office/officeart/2016/7/layout/VerticalSolidActionList"/>
    <dgm:cxn modelId="{BAE26D78-7393-4441-9F8E-B7F372213631}" type="presOf" srcId="{BE44150A-1949-4680-B45E-C4601B763A87}" destId="{BCE1792D-FD15-4592-A98A-70E9666B3717}" srcOrd="0" destOrd="1" presId="urn:microsoft.com/office/officeart/2016/7/layout/VerticalSolidActionList"/>
    <dgm:cxn modelId="{36B8887B-D372-45E9-9DD5-383A0115A453}" srcId="{4AE459B7-5016-4CD6-8CD9-F3440C9582EE}" destId="{77041B9D-8B02-4060-A92F-354A3E794646}" srcOrd="0" destOrd="0" parTransId="{AE999819-E4CB-44D0-AFE1-F0D8226EFEEA}" sibTransId="{C6C275FA-BBC9-48F7-BBD4-F241094C297E}"/>
    <dgm:cxn modelId="{F6FF807C-3BC3-43A4-9805-2A26D0DFF955}" srcId="{EC6B0DD4-1067-42F3-8477-5A07E2740AE6}" destId="{E569E288-55FA-4745-91B5-1502EDA15120}" srcOrd="2" destOrd="0" parTransId="{233AD068-6901-4B76-984E-02DD0E098FB0}" sibTransId="{8F11D700-5630-4B0D-9F31-FA3F1E0A2F12}"/>
    <dgm:cxn modelId="{790ED27C-81A7-4805-84D1-77C1F287ED1D}" type="presOf" srcId="{6E6855E7-541A-438E-9632-B9AD35586C94}" destId="{2F276F14-C634-4348-B8AD-172CA76CE1EE}" srcOrd="0" destOrd="3" presId="urn:microsoft.com/office/officeart/2016/7/layout/VerticalSolidActionList"/>
    <dgm:cxn modelId="{C25D968C-BB38-4228-80A8-71F1A6519B67}" type="presOf" srcId="{A6DBBD00-B512-438D-9B88-F99CCBDC9C30}" destId="{BCE1792D-FD15-4592-A98A-70E9666B3717}" srcOrd="0" destOrd="2" presId="urn:microsoft.com/office/officeart/2016/7/layout/VerticalSolidActionList"/>
    <dgm:cxn modelId="{82206895-2420-4166-9C35-1250F616F2E5}" srcId="{B7FB1E5E-FE67-40B7-B7A6-C175F0E226B8}" destId="{A6DBBD00-B512-438D-9B88-F99CCBDC9C30}" srcOrd="2" destOrd="0" parTransId="{49E31B8C-40AE-4084-B2BB-2AEE1C8285C4}" sibTransId="{2BF73135-B1F5-48AF-8AB0-B8F84D126ECE}"/>
    <dgm:cxn modelId="{2088C1A3-0098-4E92-8B3C-11E8C913CD0D}" type="presOf" srcId="{E569E288-55FA-4745-91B5-1502EDA15120}" destId="{2F276F14-C634-4348-B8AD-172CA76CE1EE}" srcOrd="0" destOrd="2" presId="urn:microsoft.com/office/officeart/2016/7/layout/VerticalSolidActionList"/>
    <dgm:cxn modelId="{D1A343B1-DE63-4AE4-9308-DD0B3182E673}" srcId="{C7F2AF48-94B9-49B8-8644-CD1D20399FC2}" destId="{EC6B0DD4-1067-42F3-8477-5A07E2740AE6}" srcOrd="3" destOrd="0" parTransId="{ADB36486-F626-41FE-B06C-EAE7164338F9}" sibTransId="{95F43D69-AE0A-4EBE-8115-E1594AB7C587}"/>
    <dgm:cxn modelId="{B1F61CB7-0713-41B4-9FBA-8CB8EAC48323}" srcId="{EC6B0DD4-1067-42F3-8477-5A07E2740AE6}" destId="{6E6855E7-541A-438E-9632-B9AD35586C94}" srcOrd="3" destOrd="0" parTransId="{32E4A51F-618C-40D9-94F7-938429C4C40D}" sibTransId="{C78850C9-AD40-4D26-B6F1-D6303F9418AF}"/>
    <dgm:cxn modelId="{CE90BFD1-99E1-4FDF-927C-7F3EB205B283}" type="presOf" srcId="{3D194E5D-B733-4149-AD7D-31BE78884D61}" destId="{73372A2A-C78B-497C-9BC2-50617D670086}" srcOrd="0" destOrd="0" presId="urn:microsoft.com/office/officeart/2016/7/layout/VerticalSolidActionList"/>
    <dgm:cxn modelId="{66A556DB-3A65-44E2-BF5D-D953377F62BF}" srcId="{C7F2AF48-94B9-49B8-8644-CD1D20399FC2}" destId="{4AE459B7-5016-4CD6-8CD9-F3440C9582EE}" srcOrd="2" destOrd="0" parTransId="{6FBF5FBB-6D34-4ABD-9EAD-A55632581CB0}" sibTransId="{7DA2167B-7857-4634-A369-EC27748A67E4}"/>
    <dgm:cxn modelId="{635D03E6-8D52-4F39-86AB-9D7F360930AE}" type="presOf" srcId="{13293857-4B4F-487E-99A9-CC75EBD4682E}" destId="{2F276F14-C634-4348-B8AD-172CA76CE1EE}" srcOrd="0" destOrd="1" presId="urn:microsoft.com/office/officeart/2016/7/layout/VerticalSolidActionList"/>
    <dgm:cxn modelId="{01CDA6E9-7F8E-4746-BA05-5253C227FB46}" type="presOf" srcId="{C634D59E-4E90-4F9D-82AD-51AB48A0BFD9}" destId="{BCE1792D-FD15-4592-A98A-70E9666B3717}" srcOrd="0" destOrd="0" presId="urn:microsoft.com/office/officeart/2016/7/layout/VerticalSolidActionList"/>
    <dgm:cxn modelId="{19FAEBF7-FC96-4760-B2D5-F7B52A4F17FA}" srcId="{3D194E5D-B733-4149-AD7D-31BE78884D61}" destId="{71103888-DD55-4C8C-8DC0-121EDA19A6AD}" srcOrd="1" destOrd="0" parTransId="{C47A957B-8C55-4126-BF0C-8160D81782FD}" sibTransId="{6B54C1F5-9CAB-4446-9744-F2D51A30705B}"/>
    <dgm:cxn modelId="{6383BEC0-F920-4AB6-9710-B538DFBE3E71}" type="presParOf" srcId="{4EEDC19B-2F02-413F-8E28-E0F6EF93996F}" destId="{4B9AB10B-ABE1-4A4F-9150-DB4086F3BFA5}" srcOrd="0" destOrd="0" presId="urn:microsoft.com/office/officeart/2016/7/layout/VerticalSolidActionList"/>
    <dgm:cxn modelId="{D8E7D8A8-3AF7-4435-A82F-8DF5595E925C}" type="presParOf" srcId="{4B9AB10B-ABE1-4A4F-9150-DB4086F3BFA5}" destId="{73372A2A-C78B-497C-9BC2-50617D670086}" srcOrd="0" destOrd="0" presId="urn:microsoft.com/office/officeart/2016/7/layout/VerticalSolidActionList"/>
    <dgm:cxn modelId="{6760F74E-4D9D-49FA-B561-0E86872C082A}" type="presParOf" srcId="{4B9AB10B-ABE1-4A4F-9150-DB4086F3BFA5}" destId="{A1757A82-EE69-40F2-9A89-38EDCE72183D}" srcOrd="1" destOrd="0" presId="urn:microsoft.com/office/officeart/2016/7/layout/VerticalSolidActionList"/>
    <dgm:cxn modelId="{ADB2C31D-6AC1-4EA4-B9B0-799915ADC82B}" type="presParOf" srcId="{4EEDC19B-2F02-413F-8E28-E0F6EF93996F}" destId="{E78E2F66-DC20-4287-9ABB-DB8BB6DBF803}" srcOrd="1" destOrd="0" presId="urn:microsoft.com/office/officeart/2016/7/layout/VerticalSolidActionList"/>
    <dgm:cxn modelId="{33A5037C-34DE-4E78-A7E7-F2D135E92924}" type="presParOf" srcId="{4EEDC19B-2F02-413F-8E28-E0F6EF93996F}" destId="{4BC1BE00-7B55-4808-BA8A-AEC41383F5AD}" srcOrd="2" destOrd="0" presId="urn:microsoft.com/office/officeart/2016/7/layout/VerticalSolidActionList"/>
    <dgm:cxn modelId="{3ADDD646-C95D-4C30-B97A-30170225BE00}" type="presParOf" srcId="{4BC1BE00-7B55-4808-BA8A-AEC41383F5AD}" destId="{02A688F0-8124-4A34-89B8-76E47EB84D3C}" srcOrd="0" destOrd="0" presId="urn:microsoft.com/office/officeart/2016/7/layout/VerticalSolidActionList"/>
    <dgm:cxn modelId="{FBBBD64C-D553-4EBD-A26F-3CC3095E208A}" type="presParOf" srcId="{4BC1BE00-7B55-4808-BA8A-AEC41383F5AD}" destId="{BCE1792D-FD15-4592-A98A-70E9666B3717}" srcOrd="1" destOrd="0" presId="urn:microsoft.com/office/officeart/2016/7/layout/VerticalSolidActionList"/>
    <dgm:cxn modelId="{2F7CED99-5F80-4305-84C2-918EF714A913}" type="presParOf" srcId="{4EEDC19B-2F02-413F-8E28-E0F6EF93996F}" destId="{FD57EB76-97DE-46B6-B01C-E6F30324D9B1}" srcOrd="3" destOrd="0" presId="urn:microsoft.com/office/officeart/2016/7/layout/VerticalSolidActionList"/>
    <dgm:cxn modelId="{18DE383C-8890-4948-9ABB-FF9FC1CFD221}" type="presParOf" srcId="{4EEDC19B-2F02-413F-8E28-E0F6EF93996F}" destId="{5AC9EE10-D513-41DA-BA7D-D750687DB196}" srcOrd="4" destOrd="0" presId="urn:microsoft.com/office/officeart/2016/7/layout/VerticalSolidActionList"/>
    <dgm:cxn modelId="{40D8F05D-9778-4144-BAE0-59948235F4C8}" type="presParOf" srcId="{5AC9EE10-D513-41DA-BA7D-D750687DB196}" destId="{E4FF5C25-6C98-4B71-B242-2AD1A908FB37}" srcOrd="0" destOrd="0" presId="urn:microsoft.com/office/officeart/2016/7/layout/VerticalSolidActionList"/>
    <dgm:cxn modelId="{4E1E03E0-E35F-4C01-A842-CFEE927CE6F7}" type="presParOf" srcId="{5AC9EE10-D513-41DA-BA7D-D750687DB196}" destId="{C54D6704-FE4F-4F3A-AF63-92132557C471}" srcOrd="1" destOrd="0" presId="urn:microsoft.com/office/officeart/2016/7/layout/VerticalSolidActionList"/>
    <dgm:cxn modelId="{7763ED5D-5505-4A37-BA50-3CDFA33DF754}" type="presParOf" srcId="{4EEDC19B-2F02-413F-8E28-E0F6EF93996F}" destId="{C4E93F99-BD0F-4486-BDD0-C7DB6FE55FDF}" srcOrd="5" destOrd="0" presId="urn:microsoft.com/office/officeart/2016/7/layout/VerticalSolidActionList"/>
    <dgm:cxn modelId="{D9EABD68-4D05-4197-AB87-B0066AB0B85F}" type="presParOf" srcId="{4EEDC19B-2F02-413F-8E28-E0F6EF93996F}" destId="{9167D149-EE6F-43D4-8ABD-D6FA3B72DEC7}" srcOrd="6" destOrd="0" presId="urn:microsoft.com/office/officeart/2016/7/layout/VerticalSolidActionList"/>
    <dgm:cxn modelId="{9D8E8486-CC12-4DAA-8FEF-E7CC3EADCFF5}" type="presParOf" srcId="{9167D149-EE6F-43D4-8ABD-D6FA3B72DEC7}" destId="{7C1DE0CB-83AE-4669-8E16-DBD1DF843DA1}" srcOrd="0" destOrd="0" presId="urn:microsoft.com/office/officeart/2016/7/layout/VerticalSolidActionList"/>
    <dgm:cxn modelId="{5E74D0B7-455A-4338-862D-3CC05578D313}" type="presParOf" srcId="{9167D149-EE6F-43D4-8ABD-D6FA3B72DEC7}" destId="{2F276F14-C634-4348-B8AD-172CA76CE1EE}" srcOrd="1" destOrd="0" presId="urn:microsoft.com/office/officeart/2016/7/layout/VerticalSolidAc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9DAB1-9609-45AE-B72F-5ED232F5AD56}">
      <dsp:nvSpPr>
        <dsp:cNvPr id="0" name=""/>
        <dsp:cNvSpPr/>
      </dsp:nvSpPr>
      <dsp:spPr>
        <a:xfrm>
          <a:off x="4109" y="159775"/>
          <a:ext cx="2471335" cy="83986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Development Model</a:t>
          </a:r>
        </a:p>
      </dsp:txBody>
      <dsp:txXfrm>
        <a:off x="4109" y="159775"/>
        <a:ext cx="2471335" cy="839867"/>
      </dsp:txXfrm>
    </dsp:sp>
    <dsp:sp modelId="{851A114F-5FC0-44D7-ACD2-EC1C8F86DA66}">
      <dsp:nvSpPr>
        <dsp:cNvPr id="0" name=""/>
        <dsp:cNvSpPr/>
      </dsp:nvSpPr>
      <dsp:spPr>
        <a:xfrm>
          <a:off x="4109" y="999642"/>
          <a:ext cx="2471335" cy="244579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Dedicated</a:t>
          </a:r>
        </a:p>
        <a:p>
          <a:pPr marL="228600" lvl="1" indent="-228600" algn="l" defTabSz="1066800">
            <a:lnSpc>
              <a:spcPct val="90000"/>
            </a:lnSpc>
            <a:spcBef>
              <a:spcPct val="0"/>
            </a:spcBef>
            <a:spcAft>
              <a:spcPct val="15000"/>
            </a:spcAft>
            <a:buChar char="•"/>
          </a:pPr>
          <a:r>
            <a:rPr lang="en-US" sz="2400" kern="1200" dirty="0"/>
            <a:t>Shared</a:t>
          </a:r>
        </a:p>
        <a:p>
          <a:pPr marL="228600" lvl="1" indent="-228600" algn="l" defTabSz="1066800">
            <a:lnSpc>
              <a:spcPct val="90000"/>
            </a:lnSpc>
            <a:spcBef>
              <a:spcPct val="0"/>
            </a:spcBef>
            <a:spcAft>
              <a:spcPct val="15000"/>
            </a:spcAft>
            <a:buChar char="•"/>
          </a:pPr>
          <a:endParaRPr lang="en-US" sz="2400" kern="1200" dirty="0"/>
        </a:p>
        <a:p>
          <a:pPr marL="228600" lvl="1" indent="-228600" algn="l" defTabSz="1066800">
            <a:lnSpc>
              <a:spcPct val="90000"/>
            </a:lnSpc>
            <a:spcBef>
              <a:spcPct val="0"/>
            </a:spcBef>
            <a:spcAft>
              <a:spcPct val="15000"/>
            </a:spcAft>
            <a:buChar char="•"/>
          </a:pPr>
          <a:r>
            <a:rPr lang="en-US" sz="2400" kern="1200" dirty="0"/>
            <a:t>State</a:t>
          </a:r>
        </a:p>
        <a:p>
          <a:pPr marL="228600" lvl="1" indent="-228600" algn="l" defTabSz="1066800">
            <a:lnSpc>
              <a:spcPct val="90000"/>
            </a:lnSpc>
            <a:spcBef>
              <a:spcPct val="0"/>
            </a:spcBef>
            <a:spcAft>
              <a:spcPct val="15000"/>
            </a:spcAft>
            <a:buChar char="•"/>
          </a:pPr>
          <a:r>
            <a:rPr lang="en-US" sz="2400" kern="1200" dirty="0"/>
            <a:t>Migration</a:t>
          </a:r>
        </a:p>
      </dsp:txBody>
      <dsp:txXfrm>
        <a:off x="4109" y="999642"/>
        <a:ext cx="2471335" cy="2445795"/>
      </dsp:txXfrm>
    </dsp:sp>
    <dsp:sp modelId="{53AB08F8-0908-42A3-943D-DF9ED8806D83}">
      <dsp:nvSpPr>
        <dsp:cNvPr id="0" name=""/>
        <dsp:cNvSpPr/>
      </dsp:nvSpPr>
      <dsp:spPr>
        <a:xfrm>
          <a:off x="2821433" y="159775"/>
          <a:ext cx="2471335" cy="83986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Source Control Tools</a:t>
          </a:r>
        </a:p>
      </dsp:txBody>
      <dsp:txXfrm>
        <a:off x="2821433" y="159775"/>
        <a:ext cx="2471335" cy="839867"/>
      </dsp:txXfrm>
    </dsp:sp>
    <dsp:sp modelId="{DD8FC0FD-3C74-48C6-8EF9-95BE691B3ADD}">
      <dsp:nvSpPr>
        <dsp:cNvPr id="0" name=""/>
        <dsp:cNvSpPr/>
      </dsp:nvSpPr>
      <dsp:spPr>
        <a:xfrm>
          <a:off x="2821433" y="999642"/>
          <a:ext cx="2471335" cy="244579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Redgate Source Control</a:t>
          </a:r>
        </a:p>
        <a:p>
          <a:pPr marL="228600" lvl="1" indent="-228600" algn="l" defTabSz="1066800">
            <a:lnSpc>
              <a:spcPct val="90000"/>
            </a:lnSpc>
            <a:spcBef>
              <a:spcPct val="0"/>
            </a:spcBef>
            <a:spcAft>
              <a:spcPct val="15000"/>
            </a:spcAft>
            <a:buChar char="•"/>
          </a:pPr>
          <a:r>
            <a:rPr lang="en-US" sz="2400" kern="1200" dirty="0"/>
            <a:t>Visual Studio</a:t>
          </a:r>
        </a:p>
        <a:p>
          <a:pPr marL="457200" lvl="2" indent="-228600" algn="l" defTabSz="1066800">
            <a:lnSpc>
              <a:spcPct val="90000"/>
            </a:lnSpc>
            <a:spcBef>
              <a:spcPct val="0"/>
            </a:spcBef>
            <a:spcAft>
              <a:spcPct val="15000"/>
            </a:spcAft>
            <a:buChar char="•"/>
          </a:pPr>
          <a:r>
            <a:rPr lang="en-US" sz="2400" kern="1200" dirty="0"/>
            <a:t>SSDT</a:t>
          </a:r>
        </a:p>
        <a:p>
          <a:pPr marL="457200" lvl="2" indent="-228600" algn="l" defTabSz="1066800">
            <a:lnSpc>
              <a:spcPct val="90000"/>
            </a:lnSpc>
            <a:spcBef>
              <a:spcPct val="0"/>
            </a:spcBef>
            <a:spcAft>
              <a:spcPct val="15000"/>
            </a:spcAft>
            <a:buChar char="•"/>
          </a:pPr>
          <a:r>
            <a:rPr lang="en-US" sz="2400" kern="1200" dirty="0" err="1"/>
            <a:t>ReadyRoll</a:t>
          </a:r>
          <a:endParaRPr lang="en-US" sz="2400" kern="1200" dirty="0"/>
        </a:p>
      </dsp:txBody>
      <dsp:txXfrm>
        <a:off x="2821433" y="999642"/>
        <a:ext cx="2471335" cy="2445795"/>
      </dsp:txXfrm>
    </dsp:sp>
    <dsp:sp modelId="{A44612EA-D940-4CF3-8BCB-951CB23540EE}">
      <dsp:nvSpPr>
        <dsp:cNvPr id="0" name=""/>
        <dsp:cNvSpPr/>
      </dsp:nvSpPr>
      <dsp:spPr>
        <a:xfrm>
          <a:off x="5638756" y="159775"/>
          <a:ext cx="2471335" cy="83986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Continuous Integration (CI)</a:t>
          </a:r>
        </a:p>
      </dsp:txBody>
      <dsp:txXfrm>
        <a:off x="5638756" y="159775"/>
        <a:ext cx="2471335" cy="839867"/>
      </dsp:txXfrm>
    </dsp:sp>
    <dsp:sp modelId="{0909F255-88EA-4BAA-8C6B-A41F63677061}">
      <dsp:nvSpPr>
        <dsp:cNvPr id="0" name=""/>
        <dsp:cNvSpPr/>
      </dsp:nvSpPr>
      <dsp:spPr>
        <a:xfrm>
          <a:off x="5638756" y="999642"/>
          <a:ext cx="2471335" cy="244579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Team City</a:t>
          </a:r>
        </a:p>
        <a:p>
          <a:pPr marL="228600" lvl="1" indent="-228600" algn="l" defTabSz="1066800">
            <a:lnSpc>
              <a:spcPct val="90000"/>
            </a:lnSpc>
            <a:spcBef>
              <a:spcPct val="0"/>
            </a:spcBef>
            <a:spcAft>
              <a:spcPct val="15000"/>
            </a:spcAft>
            <a:buChar char="•"/>
          </a:pPr>
          <a:r>
            <a:rPr lang="en-US" sz="2400" kern="1200" dirty="0"/>
            <a:t>Jenkins</a:t>
          </a:r>
        </a:p>
        <a:p>
          <a:pPr marL="228600" lvl="1" indent="-228600" algn="l" defTabSz="1066800">
            <a:lnSpc>
              <a:spcPct val="90000"/>
            </a:lnSpc>
            <a:spcBef>
              <a:spcPct val="0"/>
            </a:spcBef>
            <a:spcAft>
              <a:spcPct val="15000"/>
            </a:spcAft>
            <a:buChar char="•"/>
          </a:pPr>
          <a:r>
            <a:rPr lang="en-US" sz="2400" kern="1200" dirty="0"/>
            <a:t>Azure</a:t>
          </a:r>
        </a:p>
        <a:p>
          <a:pPr marL="228600" lvl="1" indent="-228600" algn="l" defTabSz="1066800">
            <a:lnSpc>
              <a:spcPct val="90000"/>
            </a:lnSpc>
            <a:spcBef>
              <a:spcPct val="0"/>
            </a:spcBef>
            <a:spcAft>
              <a:spcPct val="15000"/>
            </a:spcAft>
            <a:buChar char="•"/>
          </a:pPr>
          <a:r>
            <a:rPr lang="en-US" sz="2400" kern="1200" dirty="0"/>
            <a:t>Bamboo</a:t>
          </a:r>
        </a:p>
      </dsp:txBody>
      <dsp:txXfrm>
        <a:off x="5638756" y="999642"/>
        <a:ext cx="2471335" cy="2445795"/>
      </dsp:txXfrm>
    </dsp:sp>
    <dsp:sp modelId="{5F99A113-B5E5-4EEF-8A05-7EDF8150B881}">
      <dsp:nvSpPr>
        <dsp:cNvPr id="0" name=""/>
        <dsp:cNvSpPr/>
      </dsp:nvSpPr>
      <dsp:spPr>
        <a:xfrm>
          <a:off x="8456079" y="159775"/>
          <a:ext cx="2471335" cy="83986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Release Manager</a:t>
          </a:r>
        </a:p>
      </dsp:txBody>
      <dsp:txXfrm>
        <a:off x="8456079" y="159775"/>
        <a:ext cx="2471335" cy="839867"/>
      </dsp:txXfrm>
    </dsp:sp>
    <dsp:sp modelId="{CF93C51B-3C74-4B6D-84D5-9889AE050524}">
      <dsp:nvSpPr>
        <dsp:cNvPr id="0" name=""/>
        <dsp:cNvSpPr/>
      </dsp:nvSpPr>
      <dsp:spPr>
        <a:xfrm>
          <a:off x="8456079" y="999642"/>
          <a:ext cx="2471335" cy="244579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Octopus Deploy</a:t>
          </a:r>
        </a:p>
        <a:p>
          <a:pPr marL="228600" lvl="1" indent="-228600" algn="l" defTabSz="1066800">
            <a:lnSpc>
              <a:spcPct val="90000"/>
            </a:lnSpc>
            <a:spcBef>
              <a:spcPct val="0"/>
            </a:spcBef>
            <a:spcAft>
              <a:spcPct val="15000"/>
            </a:spcAft>
            <a:buChar char="•"/>
          </a:pPr>
          <a:r>
            <a:rPr lang="en-US" sz="2400" kern="1200"/>
            <a:t>MS Release Manager</a:t>
          </a:r>
        </a:p>
      </dsp:txBody>
      <dsp:txXfrm>
        <a:off x="8456079" y="999642"/>
        <a:ext cx="2471335" cy="2445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08377-D1AD-49B6-992D-1696A9279044}">
      <dsp:nvSpPr>
        <dsp:cNvPr id="0" name=""/>
        <dsp:cNvSpPr/>
      </dsp:nvSpPr>
      <dsp:spPr>
        <a:xfrm>
          <a:off x="1279736" y="275166"/>
          <a:ext cx="3555999" cy="3555999"/>
        </a:xfrm>
        <a:prstGeom prst="pie">
          <a:avLst>
            <a:gd name="adj1" fmla="val 16200000"/>
            <a:gd name="adj2" fmla="val 18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DBA’s</a:t>
          </a:r>
        </a:p>
      </dsp:txBody>
      <dsp:txXfrm>
        <a:off x="3153833" y="1028699"/>
        <a:ext cx="1269999" cy="1058333"/>
      </dsp:txXfrm>
    </dsp:sp>
    <dsp:sp modelId="{D928F160-BC2B-427E-9515-B1023AF23677}">
      <dsp:nvSpPr>
        <dsp:cNvPr id="0" name=""/>
        <dsp:cNvSpPr/>
      </dsp:nvSpPr>
      <dsp:spPr>
        <a:xfrm>
          <a:off x="1206500" y="402166"/>
          <a:ext cx="3555999" cy="3555999"/>
        </a:xfrm>
        <a:prstGeom prst="pie">
          <a:avLst>
            <a:gd name="adj1" fmla="val 1800000"/>
            <a:gd name="adj2" fmla="val 9000000"/>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Quality Assurance</a:t>
          </a:r>
        </a:p>
      </dsp:txBody>
      <dsp:txXfrm>
        <a:off x="2053166" y="2709333"/>
        <a:ext cx="1904999" cy="931333"/>
      </dsp:txXfrm>
    </dsp:sp>
    <dsp:sp modelId="{9E3CF43F-4CF4-4B41-8182-52BCF1055E79}">
      <dsp:nvSpPr>
        <dsp:cNvPr id="0" name=""/>
        <dsp:cNvSpPr/>
      </dsp:nvSpPr>
      <dsp:spPr>
        <a:xfrm>
          <a:off x="1133263" y="275166"/>
          <a:ext cx="3555999" cy="3555999"/>
        </a:xfrm>
        <a:prstGeom prst="pie">
          <a:avLst>
            <a:gd name="adj1" fmla="val 9000000"/>
            <a:gd name="adj2" fmla="val 16200000"/>
          </a:avLst>
        </a:prstGeom>
        <a:solidFill>
          <a:schemeClr val="accent5">
            <a:hueOff val="-16063984"/>
            <a:satOff val="2870"/>
            <a:lumOff val="-6275"/>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Developers</a:t>
          </a:r>
        </a:p>
      </dsp:txBody>
      <dsp:txXfrm>
        <a:off x="1545166" y="1028699"/>
        <a:ext cx="1269999" cy="1058333"/>
      </dsp:txXfrm>
    </dsp:sp>
    <dsp:sp modelId="{0D70502C-0AF2-4879-8D5C-AF2B288C5A80}">
      <dsp:nvSpPr>
        <dsp:cNvPr id="0" name=""/>
        <dsp:cNvSpPr/>
      </dsp:nvSpPr>
      <dsp:spPr>
        <a:xfrm>
          <a:off x="1059896" y="55033"/>
          <a:ext cx="3996266" cy="3996266"/>
        </a:xfrm>
        <a:prstGeom prst="circularArrow">
          <a:avLst>
            <a:gd name="adj1" fmla="val 5085"/>
            <a:gd name="adj2" fmla="val 327528"/>
            <a:gd name="adj3" fmla="val 1472472"/>
            <a:gd name="adj4" fmla="val 16199432"/>
            <a:gd name="adj5" fmla="val 5932"/>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B8B566B0-8567-44DD-B131-A2A01D962DC2}">
      <dsp:nvSpPr>
        <dsp:cNvPr id="0" name=""/>
        <dsp:cNvSpPr/>
      </dsp:nvSpPr>
      <dsp:spPr>
        <a:xfrm>
          <a:off x="986366" y="181808"/>
          <a:ext cx="3996266" cy="3996266"/>
        </a:xfrm>
        <a:prstGeom prst="circularArrow">
          <a:avLst>
            <a:gd name="adj1" fmla="val 5085"/>
            <a:gd name="adj2" fmla="val 327528"/>
            <a:gd name="adj3" fmla="val 8671970"/>
            <a:gd name="adj4" fmla="val 1800502"/>
            <a:gd name="adj5" fmla="val 5932"/>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DAB04010-55C2-4592-A809-83EBAD1D1194}">
      <dsp:nvSpPr>
        <dsp:cNvPr id="0" name=""/>
        <dsp:cNvSpPr/>
      </dsp:nvSpPr>
      <dsp:spPr>
        <a:xfrm>
          <a:off x="912836" y="55033"/>
          <a:ext cx="3996266" cy="3996266"/>
        </a:xfrm>
        <a:prstGeom prst="circularArrow">
          <a:avLst>
            <a:gd name="adj1" fmla="val 5085"/>
            <a:gd name="adj2" fmla="val 327528"/>
            <a:gd name="adj3" fmla="val 15873039"/>
            <a:gd name="adj4" fmla="val 9000000"/>
            <a:gd name="adj5" fmla="val 5932"/>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757A82-EE69-40F2-9A89-38EDCE72183D}">
      <dsp:nvSpPr>
        <dsp:cNvPr id="0" name=""/>
        <dsp:cNvSpPr/>
      </dsp:nvSpPr>
      <dsp:spPr>
        <a:xfrm>
          <a:off x="2316479" y="2089"/>
          <a:ext cx="9265920" cy="108259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9785" tIns="274979" rIns="179785" bIns="274979" numCol="1" spcCol="1270" anchor="ctr" anchorCtr="0">
          <a:noAutofit/>
        </a:bodyPr>
        <a:lstStyle/>
        <a:p>
          <a:pPr marL="0" lvl="0" indent="0" algn="l" defTabSz="711200">
            <a:lnSpc>
              <a:spcPct val="90000"/>
            </a:lnSpc>
            <a:spcBef>
              <a:spcPct val="0"/>
            </a:spcBef>
            <a:spcAft>
              <a:spcPct val="35000"/>
            </a:spcAft>
            <a:buNone/>
          </a:pPr>
          <a:r>
            <a:rPr lang="en-US" sz="1600" kern="1200"/>
            <a:t>Team City - </a:t>
          </a:r>
          <a:r>
            <a:rPr lang="en-US" sz="1600" kern="1200">
              <a:hlinkClick xmlns:r="http://schemas.openxmlformats.org/officeDocument/2006/relationships" r:id="rId1">
                <a:extLst>
                  <a:ext uri="{A12FA001-AC4F-418D-AE19-62706E023703}">
                    <ahyp:hlinkClr xmlns:ahyp="http://schemas.microsoft.com/office/drawing/2018/hyperlinkcolor" val="tx"/>
                  </a:ext>
                </a:extLst>
              </a:hlinkClick>
            </a:rPr>
            <a:t>https://www.jetbrains.com/teamcity/</a:t>
          </a:r>
          <a:endParaRPr lang="en-US" sz="1600" kern="1200"/>
        </a:p>
        <a:p>
          <a:pPr marL="0" lvl="0" indent="0" algn="l" defTabSz="711200">
            <a:lnSpc>
              <a:spcPct val="90000"/>
            </a:lnSpc>
            <a:spcBef>
              <a:spcPct val="0"/>
            </a:spcBef>
            <a:spcAft>
              <a:spcPct val="35000"/>
            </a:spcAft>
            <a:buNone/>
          </a:pPr>
          <a:r>
            <a:rPr lang="en-US" sz="1600" kern="1200" dirty="0"/>
            <a:t>Jenkins - </a:t>
          </a:r>
          <a:r>
            <a:rPr lang="en-US" sz="1600" kern="1200" dirty="0">
              <a:hlinkClick xmlns:r="http://schemas.openxmlformats.org/officeDocument/2006/relationships" r:id="rId2">
                <a:extLst>
                  <a:ext uri="{A12FA001-AC4F-418D-AE19-62706E023703}">
                    <ahyp:hlinkClr xmlns:ahyp="http://schemas.microsoft.com/office/drawing/2018/hyperlinkcolor" val="tx"/>
                  </a:ext>
                </a:extLst>
              </a:hlinkClick>
            </a:rPr>
            <a:t>https://jenkins-ci.org/</a:t>
          </a:r>
          <a:endParaRPr lang="en-US" sz="1600" kern="1200" dirty="0"/>
        </a:p>
      </dsp:txBody>
      <dsp:txXfrm>
        <a:off x="2316479" y="2089"/>
        <a:ext cx="9265920" cy="1082596"/>
      </dsp:txXfrm>
    </dsp:sp>
    <dsp:sp modelId="{73372A2A-C78B-497C-9BC2-50617D670086}">
      <dsp:nvSpPr>
        <dsp:cNvPr id="0" name=""/>
        <dsp:cNvSpPr/>
      </dsp:nvSpPr>
      <dsp:spPr>
        <a:xfrm>
          <a:off x="0" y="2089"/>
          <a:ext cx="2316480" cy="108259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2580" tIns="106936" rIns="122580" bIns="106936" numCol="1" spcCol="1270" anchor="ctr" anchorCtr="0">
          <a:noAutofit/>
        </a:bodyPr>
        <a:lstStyle/>
        <a:p>
          <a:pPr marL="0" lvl="0" indent="0" algn="ctr" defTabSz="1244600">
            <a:lnSpc>
              <a:spcPct val="90000"/>
            </a:lnSpc>
            <a:spcBef>
              <a:spcPct val="0"/>
            </a:spcBef>
            <a:spcAft>
              <a:spcPct val="35000"/>
            </a:spcAft>
            <a:buNone/>
          </a:pPr>
          <a:r>
            <a:rPr lang="en-US" sz="2800" kern="1200"/>
            <a:t>CI/Build</a:t>
          </a:r>
        </a:p>
      </dsp:txBody>
      <dsp:txXfrm>
        <a:off x="0" y="2089"/>
        <a:ext cx="2316480" cy="1082596"/>
      </dsp:txXfrm>
    </dsp:sp>
    <dsp:sp modelId="{BCE1792D-FD15-4592-A98A-70E9666B3717}">
      <dsp:nvSpPr>
        <dsp:cNvPr id="0" name=""/>
        <dsp:cNvSpPr/>
      </dsp:nvSpPr>
      <dsp:spPr>
        <a:xfrm>
          <a:off x="2316479" y="1149642"/>
          <a:ext cx="9265920" cy="108259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9785" tIns="274979" rIns="179785" bIns="274979" numCol="1" spcCol="1270" anchor="ctr" anchorCtr="0">
          <a:noAutofit/>
        </a:bodyPr>
        <a:lstStyle/>
        <a:p>
          <a:pPr marL="0" lvl="0" indent="0" algn="l" defTabSz="711200">
            <a:lnSpc>
              <a:spcPct val="90000"/>
            </a:lnSpc>
            <a:spcBef>
              <a:spcPct val="0"/>
            </a:spcBef>
            <a:spcAft>
              <a:spcPct val="35000"/>
            </a:spcAft>
            <a:buNone/>
          </a:pPr>
          <a:r>
            <a:rPr lang="en-US" sz="1600" kern="1200"/>
            <a:t>SQL Enlight - </a:t>
          </a:r>
          <a:r>
            <a:rPr lang="en-US" sz="1600" kern="1200">
              <a:hlinkClick xmlns:r="http://schemas.openxmlformats.org/officeDocument/2006/relationships" r:id="rId3">
                <a:extLst>
                  <a:ext uri="{A12FA001-AC4F-418D-AE19-62706E023703}">
                    <ahyp:hlinkClr xmlns:ahyp="http://schemas.microsoft.com/office/drawing/2018/hyperlinkcolor" val="tx"/>
                  </a:ext>
                </a:extLst>
              </a:hlinkClick>
            </a:rPr>
            <a:t>http://www.ubitsoft.com/products/sqlenlight/</a:t>
          </a:r>
          <a:endParaRPr lang="en-US" sz="1600" kern="1200"/>
        </a:p>
        <a:p>
          <a:pPr marL="0" lvl="0" indent="0" algn="l" defTabSz="711200">
            <a:lnSpc>
              <a:spcPct val="90000"/>
            </a:lnSpc>
            <a:spcBef>
              <a:spcPct val="0"/>
            </a:spcBef>
            <a:spcAft>
              <a:spcPct val="35000"/>
            </a:spcAft>
            <a:buNone/>
          </a:pPr>
          <a:r>
            <a:rPr lang="en-US" sz="1600" kern="1200" dirty="0" err="1"/>
            <a:t>TsqlT</a:t>
          </a:r>
          <a:r>
            <a:rPr lang="en-US" sz="1600" kern="1200" dirty="0"/>
            <a:t> - </a:t>
          </a:r>
          <a:r>
            <a:rPr lang="en-US" sz="1600" kern="1200" dirty="0">
              <a:hlinkClick xmlns:r="http://schemas.openxmlformats.org/officeDocument/2006/relationships" r:id="rId4">
                <a:extLst>
                  <a:ext uri="{A12FA001-AC4F-418D-AE19-62706E023703}">
                    <ahyp:hlinkClr xmlns:ahyp="http://schemas.microsoft.com/office/drawing/2018/hyperlinkcolor" val="tx"/>
                  </a:ext>
                </a:extLst>
              </a:hlinkClick>
            </a:rPr>
            <a:t>http://tsqlt.org/</a:t>
          </a:r>
          <a:endParaRPr lang="en-US" sz="1600" kern="1200" dirty="0"/>
        </a:p>
        <a:p>
          <a:pPr marL="0" lvl="0" indent="0" algn="l" defTabSz="711200">
            <a:lnSpc>
              <a:spcPct val="90000"/>
            </a:lnSpc>
            <a:spcBef>
              <a:spcPct val="0"/>
            </a:spcBef>
            <a:spcAft>
              <a:spcPct val="35000"/>
            </a:spcAft>
            <a:buNone/>
          </a:pPr>
          <a:r>
            <a:rPr lang="en-US" sz="1600" kern="1200" dirty="0"/>
            <a:t>SQL Test - </a:t>
          </a:r>
          <a:r>
            <a:rPr lang="en-US" sz="1600" kern="1200" dirty="0">
              <a:hlinkClick xmlns:r="http://schemas.openxmlformats.org/officeDocument/2006/relationships" r:id="rId5">
                <a:extLst>
                  <a:ext uri="{A12FA001-AC4F-418D-AE19-62706E023703}">
                    <ahyp:hlinkClr xmlns:ahyp="http://schemas.microsoft.com/office/drawing/2018/hyperlinkcolor" val="tx"/>
                  </a:ext>
                </a:extLst>
              </a:hlinkClick>
            </a:rPr>
            <a:t>http://www.red-gate.com/products/sql-development/sql-test/</a:t>
          </a:r>
          <a:endParaRPr lang="en-US" sz="1600" kern="1200" dirty="0"/>
        </a:p>
      </dsp:txBody>
      <dsp:txXfrm>
        <a:off x="2316479" y="1149642"/>
        <a:ext cx="9265920" cy="1082596"/>
      </dsp:txXfrm>
    </dsp:sp>
    <dsp:sp modelId="{02A688F0-8124-4A34-89B8-76E47EB84D3C}">
      <dsp:nvSpPr>
        <dsp:cNvPr id="0" name=""/>
        <dsp:cNvSpPr/>
      </dsp:nvSpPr>
      <dsp:spPr>
        <a:xfrm>
          <a:off x="0" y="1149642"/>
          <a:ext cx="2316480" cy="108259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2580" tIns="106936" rIns="122580" bIns="106936" numCol="1" spcCol="1270" anchor="ctr" anchorCtr="0">
          <a:noAutofit/>
        </a:bodyPr>
        <a:lstStyle/>
        <a:p>
          <a:pPr marL="0" lvl="0" indent="0" algn="ctr" defTabSz="1244600">
            <a:lnSpc>
              <a:spcPct val="90000"/>
            </a:lnSpc>
            <a:spcBef>
              <a:spcPct val="0"/>
            </a:spcBef>
            <a:spcAft>
              <a:spcPct val="35000"/>
            </a:spcAft>
            <a:buNone/>
          </a:pPr>
          <a:r>
            <a:rPr lang="en-US" sz="2800" kern="1200"/>
            <a:t>Testing/QA</a:t>
          </a:r>
        </a:p>
      </dsp:txBody>
      <dsp:txXfrm>
        <a:off x="0" y="1149642"/>
        <a:ext cx="2316480" cy="1082596"/>
      </dsp:txXfrm>
    </dsp:sp>
    <dsp:sp modelId="{C54D6704-FE4F-4F3A-AF63-92132557C471}">
      <dsp:nvSpPr>
        <dsp:cNvPr id="0" name=""/>
        <dsp:cNvSpPr/>
      </dsp:nvSpPr>
      <dsp:spPr>
        <a:xfrm>
          <a:off x="2316479" y="2297194"/>
          <a:ext cx="9265920" cy="108259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9785" tIns="274979" rIns="179785" bIns="274979" numCol="1" spcCol="1270" anchor="ctr" anchorCtr="0">
          <a:noAutofit/>
        </a:bodyPr>
        <a:lstStyle/>
        <a:p>
          <a:pPr marL="0" lvl="0" indent="0" algn="l" defTabSz="711200">
            <a:lnSpc>
              <a:spcPct val="90000"/>
            </a:lnSpc>
            <a:spcBef>
              <a:spcPct val="0"/>
            </a:spcBef>
            <a:spcAft>
              <a:spcPct val="35000"/>
            </a:spcAft>
            <a:buNone/>
          </a:pPr>
          <a:r>
            <a:rPr lang="en-US" sz="1600" kern="1200" dirty="0"/>
            <a:t>Octopus Deploy - </a:t>
          </a:r>
          <a:r>
            <a:rPr lang="en-US" sz="1600" kern="1200" dirty="0">
              <a:hlinkClick xmlns:r="http://schemas.openxmlformats.org/officeDocument/2006/relationships" r:id="rId6">
                <a:extLst>
                  <a:ext uri="{A12FA001-AC4F-418D-AE19-62706E023703}">
                    <ahyp:hlinkClr xmlns:ahyp="http://schemas.microsoft.com/office/drawing/2018/hyperlinkcolor" val="tx"/>
                  </a:ext>
                </a:extLst>
              </a:hlinkClick>
            </a:rPr>
            <a:t>https://octopusdeploy.com/</a:t>
          </a:r>
          <a:endParaRPr lang="en-US" sz="1600" kern="1200" dirty="0"/>
        </a:p>
        <a:p>
          <a:pPr marL="0" lvl="0" indent="0" algn="l" defTabSz="711200">
            <a:lnSpc>
              <a:spcPct val="90000"/>
            </a:lnSpc>
            <a:spcBef>
              <a:spcPct val="0"/>
            </a:spcBef>
            <a:spcAft>
              <a:spcPct val="35000"/>
            </a:spcAft>
            <a:buNone/>
          </a:pPr>
          <a:r>
            <a:rPr lang="en-US" sz="1600" kern="1200" dirty="0"/>
            <a:t>TFS - https://docs.microsoft.com/en-us/azure/devops/pipelines/overview?view=tfs-2018</a:t>
          </a:r>
        </a:p>
      </dsp:txBody>
      <dsp:txXfrm>
        <a:off x="2316479" y="2297194"/>
        <a:ext cx="9265920" cy="1082596"/>
      </dsp:txXfrm>
    </dsp:sp>
    <dsp:sp modelId="{E4FF5C25-6C98-4B71-B242-2AD1A908FB37}">
      <dsp:nvSpPr>
        <dsp:cNvPr id="0" name=""/>
        <dsp:cNvSpPr/>
      </dsp:nvSpPr>
      <dsp:spPr>
        <a:xfrm>
          <a:off x="0" y="2297194"/>
          <a:ext cx="2316480" cy="108259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2580" tIns="106936" rIns="122580" bIns="106936" numCol="1" spcCol="1270" anchor="ctr" anchorCtr="0">
          <a:noAutofit/>
        </a:bodyPr>
        <a:lstStyle/>
        <a:p>
          <a:pPr marL="0" lvl="0" indent="0" algn="ctr" defTabSz="1244600">
            <a:lnSpc>
              <a:spcPct val="90000"/>
            </a:lnSpc>
            <a:spcBef>
              <a:spcPct val="0"/>
            </a:spcBef>
            <a:spcAft>
              <a:spcPct val="35000"/>
            </a:spcAft>
            <a:buNone/>
          </a:pPr>
          <a:r>
            <a:rPr lang="en-US" sz="2800" kern="1200"/>
            <a:t>Release Manager</a:t>
          </a:r>
        </a:p>
      </dsp:txBody>
      <dsp:txXfrm>
        <a:off x="0" y="2297194"/>
        <a:ext cx="2316480" cy="1082596"/>
      </dsp:txXfrm>
    </dsp:sp>
    <dsp:sp modelId="{2F276F14-C634-4348-B8AD-172CA76CE1EE}">
      <dsp:nvSpPr>
        <dsp:cNvPr id="0" name=""/>
        <dsp:cNvSpPr/>
      </dsp:nvSpPr>
      <dsp:spPr>
        <a:xfrm>
          <a:off x="2316479" y="3444746"/>
          <a:ext cx="9265920" cy="108259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9785" tIns="274979" rIns="179785" bIns="274979" numCol="1" spcCol="1270" anchor="ctr" anchorCtr="0">
          <a:noAutofit/>
        </a:bodyPr>
        <a:lstStyle/>
        <a:p>
          <a:pPr marL="0" lvl="0" indent="0" algn="l" defTabSz="711200">
            <a:lnSpc>
              <a:spcPct val="90000"/>
            </a:lnSpc>
            <a:spcBef>
              <a:spcPct val="0"/>
            </a:spcBef>
            <a:spcAft>
              <a:spcPct val="35000"/>
            </a:spcAft>
            <a:buNone/>
          </a:pPr>
          <a:r>
            <a:rPr lang="en-US" sz="1600" kern="1200" dirty="0"/>
            <a:t>Redgate DLM - </a:t>
          </a:r>
          <a:r>
            <a:rPr lang="en-US" sz="1600" u="sng" kern="1200" dirty="0">
              <a:hlinkClick xmlns:r="http://schemas.openxmlformats.org/officeDocument/2006/relationships" r:id="rId7">
                <a:extLst>
                  <a:ext uri="{A12FA001-AC4F-418D-AE19-62706E023703}">
                    <ahyp:hlinkClr xmlns:ahyp="http://schemas.microsoft.com/office/drawing/2018/hyperlinkcolor" val="tx"/>
                  </a:ext>
                </a:extLst>
              </a:hlinkClick>
            </a:rPr>
            <a:t>http://www.red-gate.com/solutions/database-devops/</a:t>
          </a:r>
          <a:endParaRPr lang="en-US" sz="1600" kern="1200" dirty="0"/>
        </a:p>
        <a:p>
          <a:pPr marL="0" lvl="0" indent="0" algn="l" defTabSz="711200">
            <a:lnSpc>
              <a:spcPct val="90000"/>
            </a:lnSpc>
            <a:spcBef>
              <a:spcPct val="0"/>
            </a:spcBef>
            <a:spcAft>
              <a:spcPct val="35000"/>
            </a:spcAft>
            <a:buNone/>
          </a:pPr>
          <a:r>
            <a:rPr lang="en-US" sz="1600" kern="1200" dirty="0"/>
            <a:t>Redgate DLM Dashboard -</a:t>
          </a:r>
          <a:r>
            <a:rPr lang="en-US" sz="1600" kern="1200" dirty="0">
              <a:hlinkClick xmlns:r="http://schemas.openxmlformats.org/officeDocument/2006/relationships" r:id="rId8">
                <a:extLst>
                  <a:ext uri="{A12FA001-AC4F-418D-AE19-62706E023703}">
                    <ahyp:hlinkClr xmlns:ahyp="http://schemas.microsoft.com/office/drawing/2018/hyperlinkcolor" val="tx"/>
                  </a:ext>
                </a:extLst>
              </a:hlinkClick>
            </a:rPr>
            <a:t>http://www.red-gate.com/products/dlm/dlm-dashboard/</a:t>
          </a:r>
          <a:endParaRPr lang="en-US" sz="1600" kern="1200" dirty="0"/>
        </a:p>
        <a:p>
          <a:pPr marL="0" lvl="0" indent="0" algn="l" defTabSz="711200">
            <a:lnSpc>
              <a:spcPct val="90000"/>
            </a:lnSpc>
            <a:spcBef>
              <a:spcPct val="0"/>
            </a:spcBef>
            <a:spcAft>
              <a:spcPct val="35000"/>
            </a:spcAft>
            <a:buNone/>
          </a:pPr>
          <a:r>
            <a:rPr lang="en-US" sz="1600" kern="1200" dirty="0"/>
            <a:t>Redgate State of DevOps - </a:t>
          </a:r>
          <a:r>
            <a:rPr lang="en-US" sz="1600" kern="1200" dirty="0">
              <a:hlinkClick xmlns:r="http://schemas.openxmlformats.org/officeDocument/2006/relationships" r:id="rId9">
                <a:extLst>
                  <a:ext uri="{A12FA001-AC4F-418D-AE19-62706E023703}">
                    <ahyp:hlinkClr xmlns:ahyp="http://schemas.microsoft.com/office/drawing/2018/hyperlinkcolor" val="tx"/>
                  </a:ext>
                </a:extLst>
              </a:hlinkClick>
            </a:rPr>
            <a:t>https://www.red-gate.com/solutions/database-devops/report</a:t>
          </a:r>
          <a:endParaRPr lang="en-US" sz="1600" kern="1200" dirty="0"/>
        </a:p>
        <a:p>
          <a:pPr marL="0" lvl="0" indent="0" algn="l" defTabSz="711200">
            <a:lnSpc>
              <a:spcPct val="90000"/>
            </a:lnSpc>
            <a:spcBef>
              <a:spcPct val="0"/>
            </a:spcBef>
            <a:spcAft>
              <a:spcPct val="35000"/>
            </a:spcAft>
            <a:buNone/>
          </a:pPr>
          <a:r>
            <a:rPr lang="en-US" sz="1600" kern="1200" dirty="0"/>
            <a:t>eBook - </a:t>
          </a:r>
          <a:r>
            <a:rPr lang="en-US" sz="1600" kern="1200" dirty="0">
              <a:hlinkClick xmlns:r="http://schemas.openxmlformats.org/officeDocument/2006/relationships" r:id="rId10">
                <a:extLst>
                  <a:ext uri="{A12FA001-AC4F-418D-AE19-62706E023703}">
                    <ahyp:hlinkClr xmlns:ahyp="http://schemas.microsoft.com/office/drawing/2018/hyperlinkcolor" val="tx"/>
                  </a:ext>
                </a:extLst>
              </a:hlinkClick>
            </a:rPr>
            <a:t>https://leanpub.com/database-lifecycle-management/</a:t>
          </a:r>
          <a:endParaRPr lang="en-US" sz="1600" kern="1200" dirty="0"/>
        </a:p>
      </dsp:txBody>
      <dsp:txXfrm>
        <a:off x="2316479" y="3444746"/>
        <a:ext cx="9265920" cy="1082596"/>
      </dsp:txXfrm>
    </dsp:sp>
    <dsp:sp modelId="{7C1DE0CB-83AE-4669-8E16-DBD1DF843DA1}">
      <dsp:nvSpPr>
        <dsp:cNvPr id="0" name=""/>
        <dsp:cNvSpPr/>
      </dsp:nvSpPr>
      <dsp:spPr>
        <a:xfrm>
          <a:off x="0" y="3444746"/>
          <a:ext cx="2316480" cy="108259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2580" tIns="106936" rIns="122580" bIns="106936" numCol="1" spcCol="1270" anchor="ctr" anchorCtr="0">
          <a:noAutofit/>
        </a:bodyPr>
        <a:lstStyle/>
        <a:p>
          <a:pPr marL="0" lvl="0" indent="0" algn="ctr" defTabSz="1244600">
            <a:lnSpc>
              <a:spcPct val="90000"/>
            </a:lnSpc>
            <a:spcBef>
              <a:spcPct val="0"/>
            </a:spcBef>
            <a:spcAft>
              <a:spcPct val="35000"/>
            </a:spcAft>
            <a:buNone/>
          </a:pPr>
          <a:r>
            <a:rPr lang="en-US" sz="2800" kern="1200"/>
            <a:t>DLM</a:t>
          </a:r>
        </a:p>
      </dsp:txBody>
      <dsp:txXfrm>
        <a:off x="0" y="3444746"/>
        <a:ext cx="2316480" cy="108259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SQL Saturday #104</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2B3480-CA88-4594-9521-B1E77325B14D}" type="datetimeFigureOut">
              <a:rPr lang="en-US" smtClean="0"/>
              <a:pPr/>
              <a:t>1/9/19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abcd</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1D043FF-0C89-4F6B-8CA9-B6CA423A32BC}" type="slidenum">
              <a:rPr lang="en-US" smtClean="0"/>
              <a:pPr/>
              <a:t>‹#›</a:t>
            </a:fld>
            <a:endParaRPr lang="en-US"/>
          </a:p>
        </p:txBody>
      </p:sp>
    </p:spTree>
    <p:extLst>
      <p:ext uri="{BB962C8B-B14F-4D97-AF65-F5344CB8AC3E}">
        <p14:creationId xmlns:p14="http://schemas.microsoft.com/office/powerpoint/2010/main" val="394312719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SQL Saturday #104</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8A984C-D252-4BF7-A3B9-5A419B3D7813}" type="datetimeFigureOut">
              <a:rPr lang="en-US" smtClean="0"/>
              <a:pPr/>
              <a:t>1/9/19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abcd</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5833A9-3C38-498B-8582-FB1564E5EF12}" type="slidenum">
              <a:rPr lang="en-US" smtClean="0"/>
              <a:pPr/>
              <a:t>‹#›</a:t>
            </a:fld>
            <a:endParaRPr lang="en-US"/>
          </a:p>
        </p:txBody>
      </p:sp>
    </p:spTree>
    <p:extLst>
      <p:ext uri="{BB962C8B-B14F-4D97-AF65-F5344CB8AC3E}">
        <p14:creationId xmlns:p14="http://schemas.microsoft.com/office/powerpoint/2010/main" val="212068935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altLang="en-US" dirty="0">
              <a:ea typeface="ＭＳ Ｐゴシック" charset="-128"/>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4A80B45-7012-B74A-923D-F2F3E2DC15C7}" type="slidenum">
              <a:rPr lang="en-US" altLang="en-US" sz="1200"/>
              <a:pPr eaLnBrk="1" hangingPunct="1"/>
              <a:t>1</a:t>
            </a:fld>
            <a:endParaRPr lang="en-US" altLang="en-US" sz="1200"/>
          </a:p>
        </p:txBody>
      </p:sp>
    </p:spTree>
    <p:extLst>
      <p:ext uri="{BB962C8B-B14F-4D97-AF65-F5344CB8AC3E}">
        <p14:creationId xmlns:p14="http://schemas.microsoft.com/office/powerpoint/2010/main" val="1030012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Trusting the tools that you have in place to handle the deployments, such as Octopus Deploy is different than hitting F5.  </a:t>
            </a:r>
          </a:p>
          <a:p>
            <a:endParaRPr lang="en-US" dirty="0"/>
          </a:p>
          <a:p>
            <a:r>
              <a:rPr lang="en-US" dirty="0"/>
              <a:t>Deployments become easier</a:t>
            </a:r>
            <a:r>
              <a:rPr lang="en-US" baseline="0" dirty="0"/>
              <a:t> to maintain </a:t>
            </a:r>
            <a:endParaRPr lang="en-US"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15</a:t>
            </a:fld>
            <a:endParaRPr lang="en-US"/>
          </a:p>
        </p:txBody>
      </p:sp>
    </p:spTree>
    <p:extLst>
      <p:ext uri="{BB962C8B-B14F-4D97-AF65-F5344CB8AC3E}">
        <p14:creationId xmlns:p14="http://schemas.microsoft.com/office/powerpoint/2010/main" val="2080901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SQL Saturday #104</a:t>
            </a:r>
          </a:p>
        </p:txBody>
      </p:sp>
      <p:sp>
        <p:nvSpPr>
          <p:cNvPr id="5" name="Slide Number Placeholder 4"/>
          <p:cNvSpPr>
            <a:spLocks noGrp="1"/>
          </p:cNvSpPr>
          <p:nvPr>
            <p:ph type="sldNum" sz="quarter" idx="5"/>
          </p:nvPr>
        </p:nvSpPr>
        <p:spPr/>
        <p:txBody>
          <a:bodyPr/>
          <a:lstStyle/>
          <a:p>
            <a:fld id="{345833A9-3C38-498B-8582-FB1564E5EF12}" type="slidenum">
              <a:rPr lang="en-US" smtClean="0"/>
              <a:pPr/>
              <a:t>17</a:t>
            </a:fld>
            <a:endParaRPr lang="en-US"/>
          </a:p>
        </p:txBody>
      </p:sp>
    </p:spTree>
    <p:extLst>
      <p:ext uri="{BB962C8B-B14F-4D97-AF65-F5344CB8AC3E}">
        <p14:creationId xmlns:p14="http://schemas.microsoft.com/office/powerpoint/2010/main" val="3484095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you think you need help with it, I recommend….</a:t>
            </a:r>
          </a:p>
        </p:txBody>
      </p:sp>
      <p:sp>
        <p:nvSpPr>
          <p:cNvPr id="4" name="Header Placeholder 3"/>
          <p:cNvSpPr>
            <a:spLocks noGrp="1"/>
          </p:cNvSpPr>
          <p:nvPr>
            <p:ph type="hdr" sz="quarter"/>
          </p:nvPr>
        </p:nvSpPr>
        <p:spPr/>
        <p:txBody>
          <a:bodyPr/>
          <a:lstStyle/>
          <a:p>
            <a:r>
              <a:rPr lang="en-US"/>
              <a:t>SQL Saturday #104</a:t>
            </a:r>
          </a:p>
        </p:txBody>
      </p:sp>
      <p:sp>
        <p:nvSpPr>
          <p:cNvPr id="5" name="Slide Number Placeholder 4"/>
          <p:cNvSpPr>
            <a:spLocks noGrp="1"/>
          </p:cNvSpPr>
          <p:nvPr>
            <p:ph type="sldNum" sz="quarter" idx="5"/>
          </p:nvPr>
        </p:nvSpPr>
        <p:spPr/>
        <p:txBody>
          <a:bodyPr/>
          <a:lstStyle/>
          <a:p>
            <a:fld id="{345833A9-3C38-498B-8582-FB1564E5EF12}" type="slidenum">
              <a:rPr lang="en-US" smtClean="0"/>
              <a:pPr/>
              <a:t>18</a:t>
            </a:fld>
            <a:endParaRPr lang="en-US"/>
          </a:p>
        </p:txBody>
      </p:sp>
    </p:spTree>
    <p:extLst>
      <p:ext uri="{BB962C8B-B14F-4D97-AF65-F5344CB8AC3E}">
        <p14:creationId xmlns:p14="http://schemas.microsoft.com/office/powerpoint/2010/main" val="3719420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SQL Saturday #104</a:t>
            </a:r>
          </a:p>
        </p:txBody>
      </p:sp>
      <p:sp>
        <p:nvSpPr>
          <p:cNvPr id="5" name="Slide Number Placeholder 4"/>
          <p:cNvSpPr>
            <a:spLocks noGrp="1"/>
          </p:cNvSpPr>
          <p:nvPr>
            <p:ph type="sldNum" sz="quarter" idx="5"/>
          </p:nvPr>
        </p:nvSpPr>
        <p:spPr/>
        <p:txBody>
          <a:bodyPr/>
          <a:lstStyle/>
          <a:p>
            <a:fld id="{345833A9-3C38-498B-8582-FB1564E5EF12}" type="slidenum">
              <a:rPr lang="en-US" smtClean="0"/>
              <a:pPr/>
              <a:t>20</a:t>
            </a:fld>
            <a:endParaRPr lang="en-US"/>
          </a:p>
        </p:txBody>
      </p:sp>
    </p:spTree>
    <p:extLst>
      <p:ext uri="{BB962C8B-B14F-4D97-AF65-F5344CB8AC3E}">
        <p14:creationId xmlns:p14="http://schemas.microsoft.com/office/powerpoint/2010/main" val="1100368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2D6AE2C-D513-BC43-A53C-6C987A9F4A3F}" type="slidenum">
              <a:rPr lang="en-US" altLang="en-US" sz="1200"/>
              <a:pPr eaLnBrk="1" hangingPunct="1"/>
              <a:t>21</a:t>
            </a:fld>
            <a:endParaRPr lang="en-US" altLang="en-US" sz="1200"/>
          </a:p>
        </p:txBody>
      </p:sp>
    </p:spTree>
    <p:extLst>
      <p:ext uri="{BB962C8B-B14F-4D97-AF65-F5344CB8AC3E}">
        <p14:creationId xmlns:p14="http://schemas.microsoft.com/office/powerpoint/2010/main" val="228607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probably the elephant in the room……I am a die-hard database administrator and I can probably barely spit out a “Hello World!” in c#.  </a:t>
            </a:r>
          </a:p>
          <a:p>
            <a:endParaRPr lang="en-US" dirty="0"/>
          </a:p>
          <a:p>
            <a:r>
              <a:rPr lang="en-US" dirty="0"/>
              <a:t>But I love continuous delivery for databases.  </a:t>
            </a:r>
          </a:p>
        </p:txBody>
      </p:sp>
      <p:sp>
        <p:nvSpPr>
          <p:cNvPr id="4" name="Header Placeholder 3"/>
          <p:cNvSpPr>
            <a:spLocks noGrp="1"/>
          </p:cNvSpPr>
          <p:nvPr>
            <p:ph type="hdr" sz="quarter"/>
          </p:nvPr>
        </p:nvSpPr>
        <p:spPr/>
        <p:txBody>
          <a:bodyPr/>
          <a:lstStyle/>
          <a:p>
            <a:r>
              <a:rPr lang="en-US"/>
              <a:t>SQL Saturday #104</a:t>
            </a:r>
          </a:p>
        </p:txBody>
      </p:sp>
      <p:sp>
        <p:nvSpPr>
          <p:cNvPr id="5" name="Slide Number Placeholder 4"/>
          <p:cNvSpPr>
            <a:spLocks noGrp="1"/>
          </p:cNvSpPr>
          <p:nvPr>
            <p:ph type="sldNum" sz="quarter" idx="5"/>
          </p:nvPr>
        </p:nvSpPr>
        <p:spPr/>
        <p:txBody>
          <a:bodyPr/>
          <a:lstStyle/>
          <a:p>
            <a:fld id="{345833A9-3C38-498B-8582-FB1564E5EF12}" type="slidenum">
              <a:rPr lang="en-US" smtClean="0"/>
              <a:pPr/>
              <a:t>5</a:t>
            </a:fld>
            <a:endParaRPr lang="en-US"/>
          </a:p>
        </p:txBody>
      </p:sp>
    </p:spTree>
    <p:extLst>
      <p:ext uri="{BB962C8B-B14F-4D97-AF65-F5344CB8AC3E}">
        <p14:creationId xmlns:p14="http://schemas.microsoft.com/office/powerpoint/2010/main" val="1080497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Continuous Delivery is usually</a:t>
            </a:r>
            <a:r>
              <a:rPr lang="en-US" baseline="0" dirty="0"/>
              <a:t> delivery of application/database changes automatically </a:t>
            </a:r>
            <a:r>
              <a:rPr lang="en-US" dirty="0"/>
              <a:t>up to the environment just before</a:t>
            </a:r>
            <a:r>
              <a:rPr lang="en-US" baseline="0" dirty="0"/>
              <a:t> production.  We can go to Production if it was decided, but human intervention is still required.  Database continuous delivery is always complicated by the data. We use tools to generate automatic deployment elements (artifacts) to be deployed to various environments. </a:t>
            </a:r>
          </a:p>
          <a:p>
            <a:endParaRPr lang="en-US" baseline="0" dirty="0"/>
          </a:p>
          <a:p>
            <a:r>
              <a:rPr lang="en-US" baseline="0" dirty="0"/>
              <a:t>Continuous deployment is all the way into production once the change is checked into source control and all testing is passed.  This requires rock solid testing methodologies on all fronts.  Very difficult to accomplish.  </a:t>
            </a:r>
          </a:p>
          <a:p>
            <a:endParaRPr lang="en-US" baseline="0" dirty="0"/>
          </a:p>
          <a:p>
            <a:endParaRPr lang="en-US" baseline="0" dirty="0"/>
          </a:p>
          <a:p>
            <a:r>
              <a:rPr lang="en-US" baseline="0" dirty="0"/>
              <a:t>Shared development model means that every developer will develop on the same database instance and/or database.  </a:t>
            </a:r>
          </a:p>
          <a:p>
            <a:endParaRPr lang="en-US" baseline="0" dirty="0"/>
          </a:p>
          <a:p>
            <a:endParaRPr lang="en-US"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6</a:t>
            </a:fld>
            <a:endParaRPr lang="en-US"/>
          </a:p>
        </p:txBody>
      </p:sp>
    </p:spTree>
    <p:extLst>
      <p:ext uri="{BB962C8B-B14F-4D97-AF65-F5344CB8AC3E}">
        <p14:creationId xmlns:p14="http://schemas.microsoft.com/office/powerpoint/2010/main" val="4092565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TALK ABOUT THE DEDICATED VS SHARED</a:t>
            </a:r>
          </a:p>
          <a:p>
            <a:endParaRPr lang="en-US" dirty="0"/>
          </a:p>
          <a:p>
            <a:r>
              <a:rPr lang="en-US" dirty="0"/>
              <a:t>MAKE SURE TO TALK ABOUT THE STATE VS MIGRATION</a:t>
            </a:r>
          </a:p>
        </p:txBody>
      </p:sp>
      <p:sp>
        <p:nvSpPr>
          <p:cNvPr id="4" name="Header Placeholder 3"/>
          <p:cNvSpPr>
            <a:spLocks noGrp="1"/>
          </p:cNvSpPr>
          <p:nvPr>
            <p:ph type="hdr" sz="quarter"/>
          </p:nvPr>
        </p:nvSpPr>
        <p:spPr/>
        <p:txBody>
          <a:bodyPr/>
          <a:lstStyle/>
          <a:p>
            <a:r>
              <a:rPr lang="en-US"/>
              <a:t>SQL Saturday #104</a:t>
            </a:r>
          </a:p>
        </p:txBody>
      </p:sp>
      <p:sp>
        <p:nvSpPr>
          <p:cNvPr id="5" name="Slide Number Placeholder 4"/>
          <p:cNvSpPr>
            <a:spLocks noGrp="1"/>
          </p:cNvSpPr>
          <p:nvPr>
            <p:ph type="sldNum" sz="quarter" idx="5"/>
          </p:nvPr>
        </p:nvSpPr>
        <p:spPr/>
        <p:txBody>
          <a:bodyPr/>
          <a:lstStyle/>
          <a:p>
            <a:fld id="{345833A9-3C38-498B-8582-FB1564E5EF12}" type="slidenum">
              <a:rPr lang="en-US" smtClean="0"/>
              <a:pPr/>
              <a:t>8</a:t>
            </a:fld>
            <a:endParaRPr lang="en-US"/>
          </a:p>
        </p:txBody>
      </p:sp>
    </p:spTree>
    <p:extLst>
      <p:ext uri="{BB962C8B-B14F-4D97-AF65-F5344CB8AC3E}">
        <p14:creationId xmlns:p14="http://schemas.microsoft.com/office/powerpoint/2010/main" val="4013791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release manager then</a:t>
            </a:r>
            <a:r>
              <a:rPr lang="en-US" baseline="0" dirty="0"/>
              <a:t> determine which environment it needs to be deployed to.  This can be manual or configured for an automatic deployment.  This can also be configured to allow for a “review” process to ensure the changes are valid and consistent.  Think of this as a final gatekeeper.  </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9</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Security is</a:t>
            </a:r>
            <a:r>
              <a:rPr lang="en-US" baseline="0" dirty="0"/>
              <a:t> and should be forefront in everybody’s mind.   Continuous delivery allows us to lock down all environments except for development</a:t>
            </a:r>
          </a:p>
          <a:p>
            <a:endParaRPr lang="en-US" baseline="0" dirty="0"/>
          </a:p>
          <a:p>
            <a:r>
              <a:rPr lang="en-US" baseline="0" dirty="0"/>
              <a:t>Process consistency ensures that things are deployed in a consistent manner.  This ties in with testing and ensuring that everything is tested in the same manner.  It’s also repeatable.  </a:t>
            </a:r>
          </a:p>
          <a:p>
            <a:endParaRPr lang="en-US" baseline="0" dirty="0"/>
          </a:p>
          <a:p>
            <a:r>
              <a:rPr lang="en-US" baseline="0" dirty="0"/>
              <a:t>Once things are tested thoroughly, a release management software such as Octopus Deploy allows us to deploy the “package” to production with a touch of a button.  It can also be scheduled.  No more late night deployments.  This is scary.  </a:t>
            </a:r>
          </a:p>
          <a:p>
            <a:endParaRPr lang="en-US" baseline="0" dirty="0"/>
          </a:p>
          <a:p>
            <a:r>
              <a:rPr lang="en-US" baseline="0" dirty="0"/>
              <a:t>By having consistent testing, the DBA’s are no longer the bottleneck in the deployment process.  If there is a code sniffer (SQL </a:t>
            </a:r>
            <a:r>
              <a:rPr lang="en-US" baseline="0" dirty="0" err="1"/>
              <a:t>Enlight</a:t>
            </a:r>
            <a:r>
              <a:rPr lang="en-US" baseline="0" dirty="0"/>
              <a:t>/SQL Cop) looing for bad design/code patterns in the process, developers can get even faster feedback on required changes without a DBA being involved.  </a:t>
            </a:r>
          </a:p>
          <a:p>
            <a:endParaRPr lang="en-US" baseline="0" dirty="0"/>
          </a:p>
          <a:p>
            <a:r>
              <a:rPr lang="en-US" baseline="0" dirty="0"/>
              <a:t>DBA’s can then focus on other things such as new design architecture or improving the environment. </a:t>
            </a:r>
          </a:p>
          <a:p>
            <a:endParaRPr lang="en-US" baseline="0" dirty="0"/>
          </a:p>
          <a:p>
            <a:r>
              <a:rPr lang="en-US" baseline="0" dirty="0"/>
              <a:t>If the process has testing built in, via </a:t>
            </a:r>
            <a:r>
              <a:rPr lang="en-US" baseline="0" dirty="0" err="1"/>
              <a:t>tsqlt</a:t>
            </a:r>
            <a:r>
              <a:rPr lang="en-US" baseline="0" dirty="0"/>
              <a:t> or other methods, then the developers of the change can get faster feedback on issues.  The DBA is no longer the bottleneck.</a:t>
            </a:r>
          </a:p>
          <a:p>
            <a:endParaRPr lang="en-US" baseline="0" dirty="0"/>
          </a:p>
          <a:p>
            <a:endParaRPr lang="en-US"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10</a:t>
            </a:fld>
            <a:endParaRPr lang="en-US"/>
          </a:p>
        </p:txBody>
      </p:sp>
    </p:spTree>
    <p:extLst>
      <p:ext uri="{BB962C8B-B14F-4D97-AF65-F5344CB8AC3E}">
        <p14:creationId xmlns:p14="http://schemas.microsoft.com/office/powerpoint/2010/main" val="3479244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Locking down the environments from changes forces all development changes through the process. Except for production issue changes. </a:t>
            </a:r>
          </a:p>
          <a:p>
            <a:endParaRPr lang="en-US" baseline="0" dirty="0"/>
          </a:p>
          <a:p>
            <a:r>
              <a:rPr lang="en-US" baseline="0" dirty="0"/>
              <a:t>The release manager software will have the appropriate permissions to do the work.  It won’t need SA rights but most likely DBO. </a:t>
            </a:r>
          </a:p>
          <a:p>
            <a:endParaRPr lang="en-US" baseline="0" dirty="0"/>
          </a:p>
          <a:p>
            <a:r>
              <a:rPr lang="en-US" baseline="0" dirty="0"/>
              <a:t>A dedicated development environment</a:t>
            </a:r>
          </a:p>
          <a:p>
            <a:endParaRPr lang="en-US" baseline="0"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11</a:t>
            </a:fld>
            <a:endParaRPr lang="en-US"/>
          </a:p>
        </p:txBody>
      </p:sp>
    </p:spTree>
    <p:extLst>
      <p:ext uri="{BB962C8B-B14F-4D97-AF65-F5344CB8AC3E}">
        <p14:creationId xmlns:p14="http://schemas.microsoft.com/office/powerpoint/2010/main" val="2584914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If all permissions (except for </a:t>
            </a:r>
            <a:r>
              <a:rPr lang="en-US" baseline="0" dirty="0" err="1"/>
              <a:t>db_datareader</a:t>
            </a:r>
            <a:r>
              <a:rPr lang="en-US" baseline="0" dirty="0"/>
              <a:t> &amp; maybe </a:t>
            </a:r>
            <a:r>
              <a:rPr lang="en-US" baseline="0" dirty="0" err="1"/>
              <a:t>db_datawriter</a:t>
            </a:r>
            <a:r>
              <a:rPr lang="en-US" baseline="0" dirty="0"/>
              <a:t>) are removed from all environments except for Development, then all changes are forced into the continuous delivery route.  The only way to get a change into production is through the continuous delivery process. </a:t>
            </a:r>
          </a:p>
          <a:p>
            <a:endParaRPr lang="en-US" baseline="0" dirty="0"/>
          </a:p>
          <a:p>
            <a:r>
              <a:rPr lang="en-US" baseline="0" dirty="0"/>
              <a:t>If the Production DBA needs to make an emergency change, they should be diligent for getting that change back into source control or work the process. </a:t>
            </a:r>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12</a:t>
            </a:fld>
            <a:endParaRPr lang="en-US"/>
          </a:p>
        </p:txBody>
      </p:sp>
    </p:spTree>
    <p:extLst>
      <p:ext uri="{BB962C8B-B14F-4D97-AF65-F5344CB8AC3E}">
        <p14:creationId xmlns:p14="http://schemas.microsoft.com/office/powerpoint/2010/main" val="2389890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environment is in a dedicated</a:t>
            </a:r>
            <a:r>
              <a:rPr lang="en-US" baseline="0" dirty="0"/>
              <a:t> model, meaning each developer has a copy of the database, then developers must communicate with each other to avoid conflicts when checking in. </a:t>
            </a:r>
          </a:p>
          <a:p>
            <a:endParaRPr lang="en-US" baseline="0" dirty="0"/>
          </a:p>
          <a:p>
            <a:r>
              <a:rPr lang="en-US" baseline="0" dirty="0"/>
              <a:t>Same is also true for the database developers and/or DBA’s.  </a:t>
            </a:r>
          </a:p>
          <a:p>
            <a:endParaRPr lang="en-US" baseline="0" dirty="0"/>
          </a:p>
          <a:p>
            <a:endParaRPr lang="en-US" dirty="0"/>
          </a:p>
        </p:txBody>
      </p:sp>
      <p:sp>
        <p:nvSpPr>
          <p:cNvPr id="4" name="Header Placeholder 3"/>
          <p:cNvSpPr>
            <a:spLocks noGrp="1"/>
          </p:cNvSpPr>
          <p:nvPr>
            <p:ph type="hdr" sz="quarter" idx="10"/>
          </p:nvPr>
        </p:nvSpPr>
        <p:spPr/>
        <p:txBody>
          <a:bodyPr/>
          <a:lstStyle/>
          <a:p>
            <a:r>
              <a:rPr lang="en-US"/>
              <a:t>SQL Saturday #104</a:t>
            </a:r>
          </a:p>
        </p:txBody>
      </p:sp>
      <p:sp>
        <p:nvSpPr>
          <p:cNvPr id="5" name="Slide Number Placeholder 4"/>
          <p:cNvSpPr>
            <a:spLocks noGrp="1"/>
          </p:cNvSpPr>
          <p:nvPr>
            <p:ph type="sldNum" sz="quarter" idx="11"/>
          </p:nvPr>
        </p:nvSpPr>
        <p:spPr/>
        <p:txBody>
          <a:bodyPr/>
          <a:lstStyle/>
          <a:p>
            <a:fld id="{345833A9-3C38-498B-8582-FB1564E5EF12}" type="slidenum">
              <a:rPr lang="en-US" smtClean="0"/>
              <a:pPr/>
              <a:t>14</a:t>
            </a:fld>
            <a:endParaRPr lang="en-US"/>
          </a:p>
        </p:txBody>
      </p:sp>
    </p:spTree>
    <p:extLst>
      <p:ext uri="{BB962C8B-B14F-4D97-AF65-F5344CB8AC3E}">
        <p14:creationId xmlns:p14="http://schemas.microsoft.com/office/powerpoint/2010/main" val="30526417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CDB3CC-F982-40F9-8DD6-BCC9AFBF44BD}" type="datetime1">
              <a:rPr lang="en-US" smtClean="0"/>
              <a:pPr/>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8B37D5FE-740C-46F5-801A-FA5477D9711F}" type="slidenum">
              <a:rPr lang="en-US" smtClean="0"/>
              <a:pPr/>
              <a:t>‹#›</a:t>
            </a:fld>
            <a:endParaRPr lang="en-US" dirty="0"/>
          </a:p>
        </p:txBody>
      </p:sp>
    </p:spTree>
    <p:extLst>
      <p:ext uri="{BB962C8B-B14F-4D97-AF65-F5344CB8AC3E}">
        <p14:creationId xmlns:p14="http://schemas.microsoft.com/office/powerpoint/2010/main" val="1248485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283A0-15D9-40B5-8988-0CF567A14D51}" type="datetime1">
              <a:rPr lang="en-US" smtClean="0"/>
              <a:pPr/>
              <a:t>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13796058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283A0-15D9-40B5-8988-0CF567A14D51}" type="datetime1">
              <a:rPr lang="en-US" smtClean="0"/>
              <a:pPr/>
              <a:t>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1540768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283A0-15D9-40B5-8988-0CF567A14D51}" type="datetime1">
              <a:rPr lang="en-US" smtClean="0"/>
              <a:pPr/>
              <a:t>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86737A22-8E6D-4C4F-AE92-EDD3067A331B}" type="slidenum">
              <a:rPr lang="en-US" smtClean="0"/>
              <a:pPr/>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64576010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283A0-15D9-40B5-8988-0CF567A14D51}" type="datetime1">
              <a:rPr lang="en-US" smtClean="0"/>
              <a:pPr/>
              <a:t>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72101996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0A283A0-15D9-40B5-8988-0CF567A14D51}" type="datetime1">
              <a:rPr lang="en-US" smtClean="0"/>
              <a:pPr/>
              <a:t>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45827690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0A283A0-15D9-40B5-8988-0CF567A14D51}" type="datetime1">
              <a:rPr lang="en-US" smtClean="0"/>
              <a:pPr/>
              <a:t>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24793084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790327-2B63-40B2-8DE9-0EFF9AAA4D65}" type="datetime1">
              <a:rPr lang="en-US" smtClean="0"/>
              <a:pPr/>
              <a:t>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185772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8BC79B6F-730B-4788-A233-959460533754}" type="datetime1">
              <a:rPr lang="en-US" smtClean="0"/>
              <a:pPr/>
              <a:t>1/9/19</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86737A22-8E6D-4C4F-AE92-EDD3067A331B}" type="slidenum">
              <a:rPr lang="en-US" smtClean="0"/>
              <a:pPr/>
              <a:t>‹#›</a:t>
            </a:fld>
            <a:endParaRPr lang="en-US"/>
          </a:p>
        </p:txBody>
      </p:sp>
    </p:spTree>
    <p:extLst>
      <p:ext uri="{BB962C8B-B14F-4D97-AF65-F5344CB8AC3E}">
        <p14:creationId xmlns:p14="http://schemas.microsoft.com/office/powerpoint/2010/main" val="749001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2614-3944-4D80-B420-2B0EB91360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8BCED2F-F590-4FA6-A204-2DEAD04150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323527B-B037-4C07-BC8F-237DECC6D99F}"/>
              </a:ext>
            </a:extLst>
          </p:cNvPr>
          <p:cNvSpPr>
            <a:spLocks noGrp="1"/>
          </p:cNvSpPr>
          <p:nvPr>
            <p:ph type="dt" sz="half" idx="10"/>
          </p:nvPr>
        </p:nvSpPr>
        <p:spPr/>
        <p:txBody>
          <a:bodyPr/>
          <a:lstStyle/>
          <a:p>
            <a:fld id="{22210464-0F51-4243-8A23-AC073529E513}" type="datetimeFigureOut">
              <a:rPr lang="en-GB" smtClean="0"/>
              <a:t>09/01/2019</a:t>
            </a:fld>
            <a:endParaRPr lang="en-GB"/>
          </a:p>
        </p:txBody>
      </p:sp>
      <p:sp>
        <p:nvSpPr>
          <p:cNvPr id="5" name="Footer Placeholder 4">
            <a:extLst>
              <a:ext uri="{FF2B5EF4-FFF2-40B4-BE49-F238E27FC236}">
                <a16:creationId xmlns:a16="http://schemas.microsoft.com/office/drawing/2014/main" id="{CFFA0C46-9445-46B1-997F-4CD4F12EC9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8AFB78-AF9E-447C-BDD1-4F94E0D8BAB5}"/>
              </a:ext>
            </a:extLst>
          </p:cNvPr>
          <p:cNvSpPr>
            <a:spLocks noGrp="1"/>
          </p:cNvSpPr>
          <p:nvPr>
            <p:ph type="sldNum" sz="quarter" idx="12"/>
          </p:nvPr>
        </p:nvSpPr>
        <p:spPr/>
        <p:txBody>
          <a:bodyPr/>
          <a:lstStyle/>
          <a:p>
            <a:fld id="{E301CB2C-4666-4DE0-AD03-BFE5C6A17710}" type="slidenum">
              <a:rPr lang="en-GB" smtClean="0"/>
              <a:t>‹#›</a:t>
            </a:fld>
            <a:endParaRPr lang="en-GB"/>
          </a:p>
        </p:txBody>
      </p:sp>
    </p:spTree>
    <p:extLst>
      <p:ext uri="{BB962C8B-B14F-4D97-AF65-F5344CB8AC3E}">
        <p14:creationId xmlns:p14="http://schemas.microsoft.com/office/powerpoint/2010/main" val="451217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8303-FAC4-4DFB-A818-52A2B4AFE87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0A53738-B6CD-45ED-B278-CC204E30B18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CC49FE-5711-4F39-8227-9063779D1025}"/>
              </a:ext>
            </a:extLst>
          </p:cNvPr>
          <p:cNvSpPr>
            <a:spLocks noGrp="1"/>
          </p:cNvSpPr>
          <p:nvPr>
            <p:ph type="dt" sz="half" idx="10"/>
          </p:nvPr>
        </p:nvSpPr>
        <p:spPr/>
        <p:txBody>
          <a:bodyPr/>
          <a:lstStyle/>
          <a:p>
            <a:fld id="{22210464-0F51-4243-8A23-AC073529E513}" type="datetimeFigureOut">
              <a:rPr lang="en-GB" smtClean="0"/>
              <a:t>09/01/2019</a:t>
            </a:fld>
            <a:endParaRPr lang="en-GB"/>
          </a:p>
        </p:txBody>
      </p:sp>
      <p:sp>
        <p:nvSpPr>
          <p:cNvPr id="5" name="Footer Placeholder 4">
            <a:extLst>
              <a:ext uri="{FF2B5EF4-FFF2-40B4-BE49-F238E27FC236}">
                <a16:creationId xmlns:a16="http://schemas.microsoft.com/office/drawing/2014/main" id="{5B3F16E2-1746-48B0-A6F9-B3943D3B36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D3E2BC-B4DE-4219-AE93-782A4F710487}"/>
              </a:ext>
            </a:extLst>
          </p:cNvPr>
          <p:cNvSpPr>
            <a:spLocks noGrp="1"/>
          </p:cNvSpPr>
          <p:nvPr>
            <p:ph type="sldNum" sz="quarter" idx="12"/>
          </p:nvPr>
        </p:nvSpPr>
        <p:spPr/>
        <p:txBody>
          <a:bodyPr/>
          <a:lstStyle/>
          <a:p>
            <a:fld id="{E301CB2C-4666-4DE0-AD03-BFE5C6A17710}" type="slidenum">
              <a:rPr lang="en-GB" smtClean="0"/>
              <a:t>‹#›</a:t>
            </a:fld>
            <a:endParaRPr lang="en-GB"/>
          </a:p>
        </p:txBody>
      </p:sp>
    </p:spTree>
    <p:extLst>
      <p:ext uri="{BB962C8B-B14F-4D97-AF65-F5344CB8AC3E}">
        <p14:creationId xmlns:p14="http://schemas.microsoft.com/office/powerpoint/2010/main" val="3126841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384A99-E108-4187-B90B-09F61E164210}" type="datetime1">
              <a:rPr lang="en-US" smtClean="0"/>
              <a:pPr/>
              <a:t>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2077194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DFC1B-65A6-42B1-9595-40458E6FB9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774A9F2-9EAA-4D5E-AB31-34BF49C8EA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D7EDB82-DA35-4916-9279-E0A5619D5467}"/>
              </a:ext>
            </a:extLst>
          </p:cNvPr>
          <p:cNvSpPr>
            <a:spLocks noGrp="1"/>
          </p:cNvSpPr>
          <p:nvPr>
            <p:ph type="dt" sz="half" idx="10"/>
          </p:nvPr>
        </p:nvSpPr>
        <p:spPr/>
        <p:txBody>
          <a:bodyPr/>
          <a:lstStyle/>
          <a:p>
            <a:fld id="{22210464-0F51-4243-8A23-AC073529E513}" type="datetimeFigureOut">
              <a:rPr lang="en-GB" smtClean="0"/>
              <a:t>09/01/2019</a:t>
            </a:fld>
            <a:endParaRPr lang="en-GB"/>
          </a:p>
        </p:txBody>
      </p:sp>
      <p:sp>
        <p:nvSpPr>
          <p:cNvPr id="5" name="Footer Placeholder 4">
            <a:extLst>
              <a:ext uri="{FF2B5EF4-FFF2-40B4-BE49-F238E27FC236}">
                <a16:creationId xmlns:a16="http://schemas.microsoft.com/office/drawing/2014/main" id="{17622954-EA23-4128-B4D3-30B02C15D9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9BD477-FDE7-4EF1-AD36-83CFDEFA5451}"/>
              </a:ext>
            </a:extLst>
          </p:cNvPr>
          <p:cNvSpPr>
            <a:spLocks noGrp="1"/>
          </p:cNvSpPr>
          <p:nvPr>
            <p:ph type="sldNum" sz="quarter" idx="12"/>
          </p:nvPr>
        </p:nvSpPr>
        <p:spPr/>
        <p:txBody>
          <a:bodyPr/>
          <a:lstStyle/>
          <a:p>
            <a:fld id="{E301CB2C-4666-4DE0-AD03-BFE5C6A17710}" type="slidenum">
              <a:rPr lang="en-GB" smtClean="0"/>
              <a:t>‹#›</a:t>
            </a:fld>
            <a:endParaRPr lang="en-GB"/>
          </a:p>
        </p:txBody>
      </p:sp>
    </p:spTree>
    <p:extLst>
      <p:ext uri="{BB962C8B-B14F-4D97-AF65-F5344CB8AC3E}">
        <p14:creationId xmlns:p14="http://schemas.microsoft.com/office/powerpoint/2010/main" val="3095287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AF07-BB22-476A-BE56-6687EA426FD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12A4AB9-4ABD-4B15-91AD-67B6E1E0F94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B21DA6D-1BD2-4D98-A937-476CD8066F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3DC9CAB-C31A-4DC2-8F22-F1DF8DE43692}"/>
              </a:ext>
            </a:extLst>
          </p:cNvPr>
          <p:cNvSpPr>
            <a:spLocks noGrp="1"/>
          </p:cNvSpPr>
          <p:nvPr>
            <p:ph type="dt" sz="half" idx="10"/>
          </p:nvPr>
        </p:nvSpPr>
        <p:spPr/>
        <p:txBody>
          <a:bodyPr/>
          <a:lstStyle/>
          <a:p>
            <a:fld id="{22210464-0F51-4243-8A23-AC073529E513}" type="datetimeFigureOut">
              <a:rPr lang="en-GB" smtClean="0"/>
              <a:t>09/01/2019</a:t>
            </a:fld>
            <a:endParaRPr lang="en-GB"/>
          </a:p>
        </p:txBody>
      </p:sp>
      <p:sp>
        <p:nvSpPr>
          <p:cNvPr id="6" name="Footer Placeholder 5">
            <a:extLst>
              <a:ext uri="{FF2B5EF4-FFF2-40B4-BE49-F238E27FC236}">
                <a16:creationId xmlns:a16="http://schemas.microsoft.com/office/drawing/2014/main" id="{60ABB2CA-AA70-4878-81BA-0CF665548A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581662A-725A-4B4A-AEA3-A3ADFBF3C280}"/>
              </a:ext>
            </a:extLst>
          </p:cNvPr>
          <p:cNvSpPr>
            <a:spLocks noGrp="1"/>
          </p:cNvSpPr>
          <p:nvPr>
            <p:ph type="sldNum" sz="quarter" idx="12"/>
          </p:nvPr>
        </p:nvSpPr>
        <p:spPr/>
        <p:txBody>
          <a:bodyPr/>
          <a:lstStyle/>
          <a:p>
            <a:fld id="{E301CB2C-4666-4DE0-AD03-BFE5C6A17710}" type="slidenum">
              <a:rPr lang="en-GB" smtClean="0"/>
              <a:t>‹#›</a:t>
            </a:fld>
            <a:endParaRPr lang="en-GB"/>
          </a:p>
        </p:txBody>
      </p:sp>
    </p:spTree>
    <p:extLst>
      <p:ext uri="{BB962C8B-B14F-4D97-AF65-F5344CB8AC3E}">
        <p14:creationId xmlns:p14="http://schemas.microsoft.com/office/powerpoint/2010/main" val="4234005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6377-A2CC-47B9-9EA0-4C2D9A1ACE5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E27872A-A9FB-4A92-8FEB-210AA6A107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364762-A45A-4873-88D9-B7367AC671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9F04FA3-CD7F-474A-9554-AD4FD7F27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BFE806-986A-4868-9FA9-536769CA4E8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0A2D774-3217-4AE5-BC4D-6E2132A8A345}"/>
              </a:ext>
            </a:extLst>
          </p:cNvPr>
          <p:cNvSpPr>
            <a:spLocks noGrp="1"/>
          </p:cNvSpPr>
          <p:nvPr>
            <p:ph type="dt" sz="half" idx="10"/>
          </p:nvPr>
        </p:nvSpPr>
        <p:spPr/>
        <p:txBody>
          <a:bodyPr/>
          <a:lstStyle/>
          <a:p>
            <a:fld id="{22210464-0F51-4243-8A23-AC073529E513}" type="datetimeFigureOut">
              <a:rPr lang="en-GB" smtClean="0"/>
              <a:t>09/01/2019</a:t>
            </a:fld>
            <a:endParaRPr lang="en-GB"/>
          </a:p>
        </p:txBody>
      </p:sp>
      <p:sp>
        <p:nvSpPr>
          <p:cNvPr id="8" name="Footer Placeholder 7">
            <a:extLst>
              <a:ext uri="{FF2B5EF4-FFF2-40B4-BE49-F238E27FC236}">
                <a16:creationId xmlns:a16="http://schemas.microsoft.com/office/drawing/2014/main" id="{75DF9533-AC8E-4BD3-ADFE-6F4AFB11D22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C078011-6FA7-443D-A618-5B19E263930C}"/>
              </a:ext>
            </a:extLst>
          </p:cNvPr>
          <p:cNvSpPr>
            <a:spLocks noGrp="1"/>
          </p:cNvSpPr>
          <p:nvPr>
            <p:ph type="sldNum" sz="quarter" idx="12"/>
          </p:nvPr>
        </p:nvSpPr>
        <p:spPr/>
        <p:txBody>
          <a:bodyPr/>
          <a:lstStyle/>
          <a:p>
            <a:fld id="{E301CB2C-4666-4DE0-AD03-BFE5C6A17710}" type="slidenum">
              <a:rPr lang="en-GB" smtClean="0"/>
              <a:t>‹#›</a:t>
            </a:fld>
            <a:endParaRPr lang="en-GB"/>
          </a:p>
        </p:txBody>
      </p:sp>
    </p:spTree>
    <p:extLst>
      <p:ext uri="{BB962C8B-B14F-4D97-AF65-F5344CB8AC3E}">
        <p14:creationId xmlns:p14="http://schemas.microsoft.com/office/powerpoint/2010/main" val="4831007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A69B-9CF5-4F3F-8BCE-3C8778BD161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614FE20-E755-4B8D-AEBC-5958400177FA}"/>
              </a:ext>
            </a:extLst>
          </p:cNvPr>
          <p:cNvSpPr>
            <a:spLocks noGrp="1"/>
          </p:cNvSpPr>
          <p:nvPr>
            <p:ph type="dt" sz="half" idx="10"/>
          </p:nvPr>
        </p:nvSpPr>
        <p:spPr/>
        <p:txBody>
          <a:bodyPr/>
          <a:lstStyle/>
          <a:p>
            <a:fld id="{22210464-0F51-4243-8A23-AC073529E513}" type="datetimeFigureOut">
              <a:rPr lang="en-GB" smtClean="0"/>
              <a:t>09/01/2019</a:t>
            </a:fld>
            <a:endParaRPr lang="en-GB"/>
          </a:p>
        </p:txBody>
      </p:sp>
      <p:sp>
        <p:nvSpPr>
          <p:cNvPr id="4" name="Footer Placeholder 3">
            <a:extLst>
              <a:ext uri="{FF2B5EF4-FFF2-40B4-BE49-F238E27FC236}">
                <a16:creationId xmlns:a16="http://schemas.microsoft.com/office/drawing/2014/main" id="{F5A23C1A-73F3-4673-91E1-62EF6E764D6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8CF6292-B2F5-4BF7-A15A-0582E476BE17}"/>
              </a:ext>
            </a:extLst>
          </p:cNvPr>
          <p:cNvSpPr>
            <a:spLocks noGrp="1"/>
          </p:cNvSpPr>
          <p:nvPr>
            <p:ph type="sldNum" sz="quarter" idx="12"/>
          </p:nvPr>
        </p:nvSpPr>
        <p:spPr/>
        <p:txBody>
          <a:bodyPr/>
          <a:lstStyle/>
          <a:p>
            <a:fld id="{E301CB2C-4666-4DE0-AD03-BFE5C6A17710}" type="slidenum">
              <a:rPr lang="en-GB" smtClean="0"/>
              <a:t>‹#›</a:t>
            </a:fld>
            <a:endParaRPr lang="en-GB"/>
          </a:p>
        </p:txBody>
      </p:sp>
    </p:spTree>
    <p:extLst>
      <p:ext uri="{BB962C8B-B14F-4D97-AF65-F5344CB8AC3E}">
        <p14:creationId xmlns:p14="http://schemas.microsoft.com/office/powerpoint/2010/main" val="5746369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9FFD07-DC26-4851-9A61-846FC7D4CFC8}"/>
              </a:ext>
            </a:extLst>
          </p:cNvPr>
          <p:cNvSpPr>
            <a:spLocks noGrp="1"/>
          </p:cNvSpPr>
          <p:nvPr>
            <p:ph type="dt" sz="half" idx="10"/>
          </p:nvPr>
        </p:nvSpPr>
        <p:spPr/>
        <p:txBody>
          <a:bodyPr/>
          <a:lstStyle/>
          <a:p>
            <a:fld id="{22210464-0F51-4243-8A23-AC073529E513}" type="datetimeFigureOut">
              <a:rPr lang="en-GB" smtClean="0"/>
              <a:t>09/01/2019</a:t>
            </a:fld>
            <a:endParaRPr lang="en-GB"/>
          </a:p>
        </p:txBody>
      </p:sp>
      <p:sp>
        <p:nvSpPr>
          <p:cNvPr id="3" name="Footer Placeholder 2">
            <a:extLst>
              <a:ext uri="{FF2B5EF4-FFF2-40B4-BE49-F238E27FC236}">
                <a16:creationId xmlns:a16="http://schemas.microsoft.com/office/drawing/2014/main" id="{D8187301-D280-41FD-8E94-C60AB815F44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BBE038C-17EE-4B69-B856-7EBBF6FA802D}"/>
              </a:ext>
            </a:extLst>
          </p:cNvPr>
          <p:cNvSpPr>
            <a:spLocks noGrp="1"/>
          </p:cNvSpPr>
          <p:nvPr>
            <p:ph type="sldNum" sz="quarter" idx="12"/>
          </p:nvPr>
        </p:nvSpPr>
        <p:spPr/>
        <p:txBody>
          <a:bodyPr/>
          <a:lstStyle/>
          <a:p>
            <a:fld id="{E301CB2C-4666-4DE0-AD03-BFE5C6A17710}" type="slidenum">
              <a:rPr lang="en-GB" smtClean="0"/>
              <a:t>‹#›</a:t>
            </a:fld>
            <a:endParaRPr lang="en-GB"/>
          </a:p>
        </p:txBody>
      </p:sp>
    </p:spTree>
    <p:extLst>
      <p:ext uri="{BB962C8B-B14F-4D97-AF65-F5344CB8AC3E}">
        <p14:creationId xmlns:p14="http://schemas.microsoft.com/office/powerpoint/2010/main" val="13925454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EA52E-C6C7-476A-80B0-ADFE3DF319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597D11B-26F7-4CD3-85E1-A5C6E3CD21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B1957B2-7E42-403F-9015-406642CD16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1E27B3-61F3-49B5-A607-F29258C8DC75}"/>
              </a:ext>
            </a:extLst>
          </p:cNvPr>
          <p:cNvSpPr>
            <a:spLocks noGrp="1"/>
          </p:cNvSpPr>
          <p:nvPr>
            <p:ph type="dt" sz="half" idx="10"/>
          </p:nvPr>
        </p:nvSpPr>
        <p:spPr/>
        <p:txBody>
          <a:bodyPr/>
          <a:lstStyle/>
          <a:p>
            <a:fld id="{22210464-0F51-4243-8A23-AC073529E513}" type="datetimeFigureOut">
              <a:rPr lang="en-GB" smtClean="0"/>
              <a:t>09/01/2019</a:t>
            </a:fld>
            <a:endParaRPr lang="en-GB"/>
          </a:p>
        </p:txBody>
      </p:sp>
      <p:sp>
        <p:nvSpPr>
          <p:cNvPr id="6" name="Footer Placeholder 5">
            <a:extLst>
              <a:ext uri="{FF2B5EF4-FFF2-40B4-BE49-F238E27FC236}">
                <a16:creationId xmlns:a16="http://schemas.microsoft.com/office/drawing/2014/main" id="{4CD6E6EB-8546-49E6-994C-8F3E7EE9593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7592AC3-8E1A-4CB0-BD1A-957B35CB6BAB}"/>
              </a:ext>
            </a:extLst>
          </p:cNvPr>
          <p:cNvSpPr>
            <a:spLocks noGrp="1"/>
          </p:cNvSpPr>
          <p:nvPr>
            <p:ph type="sldNum" sz="quarter" idx="12"/>
          </p:nvPr>
        </p:nvSpPr>
        <p:spPr/>
        <p:txBody>
          <a:bodyPr/>
          <a:lstStyle/>
          <a:p>
            <a:fld id="{E301CB2C-4666-4DE0-AD03-BFE5C6A17710}" type="slidenum">
              <a:rPr lang="en-GB" smtClean="0"/>
              <a:t>‹#›</a:t>
            </a:fld>
            <a:endParaRPr lang="en-GB"/>
          </a:p>
        </p:txBody>
      </p:sp>
    </p:spTree>
    <p:extLst>
      <p:ext uri="{BB962C8B-B14F-4D97-AF65-F5344CB8AC3E}">
        <p14:creationId xmlns:p14="http://schemas.microsoft.com/office/powerpoint/2010/main" val="22471916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2099C-5D6F-4DE2-AB9A-E98D2F6073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22B204A-DCA9-4FE7-8BB2-2B78D031DB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5BFDBD7-402C-4A2C-92EE-84F9E7E4B2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96C27C-D1D7-4A9E-BC3E-3CFC254E4A40}"/>
              </a:ext>
            </a:extLst>
          </p:cNvPr>
          <p:cNvSpPr>
            <a:spLocks noGrp="1"/>
          </p:cNvSpPr>
          <p:nvPr>
            <p:ph type="dt" sz="half" idx="10"/>
          </p:nvPr>
        </p:nvSpPr>
        <p:spPr/>
        <p:txBody>
          <a:bodyPr/>
          <a:lstStyle/>
          <a:p>
            <a:fld id="{22210464-0F51-4243-8A23-AC073529E513}" type="datetimeFigureOut">
              <a:rPr lang="en-GB" smtClean="0"/>
              <a:t>09/01/2019</a:t>
            </a:fld>
            <a:endParaRPr lang="en-GB"/>
          </a:p>
        </p:txBody>
      </p:sp>
      <p:sp>
        <p:nvSpPr>
          <p:cNvPr id="6" name="Footer Placeholder 5">
            <a:extLst>
              <a:ext uri="{FF2B5EF4-FFF2-40B4-BE49-F238E27FC236}">
                <a16:creationId xmlns:a16="http://schemas.microsoft.com/office/drawing/2014/main" id="{F26FE23F-0C7B-4343-B466-0075D2B4DA8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4FEBC6-CDD9-4AAB-905D-3FD3B54B9524}"/>
              </a:ext>
            </a:extLst>
          </p:cNvPr>
          <p:cNvSpPr>
            <a:spLocks noGrp="1"/>
          </p:cNvSpPr>
          <p:nvPr>
            <p:ph type="sldNum" sz="quarter" idx="12"/>
          </p:nvPr>
        </p:nvSpPr>
        <p:spPr/>
        <p:txBody>
          <a:bodyPr/>
          <a:lstStyle/>
          <a:p>
            <a:fld id="{E301CB2C-4666-4DE0-AD03-BFE5C6A17710}" type="slidenum">
              <a:rPr lang="en-GB" smtClean="0"/>
              <a:t>‹#›</a:t>
            </a:fld>
            <a:endParaRPr lang="en-GB"/>
          </a:p>
        </p:txBody>
      </p:sp>
    </p:spTree>
    <p:extLst>
      <p:ext uri="{BB962C8B-B14F-4D97-AF65-F5344CB8AC3E}">
        <p14:creationId xmlns:p14="http://schemas.microsoft.com/office/powerpoint/2010/main" val="4084336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1C06F-26E0-4867-BB7C-53F5C5BDFD5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EFE95BF-70AC-44E4-A336-28DF19E773E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E1922C0-6B35-44A3-8062-0DE2D6EDB9A9}"/>
              </a:ext>
            </a:extLst>
          </p:cNvPr>
          <p:cNvSpPr>
            <a:spLocks noGrp="1"/>
          </p:cNvSpPr>
          <p:nvPr>
            <p:ph type="dt" sz="half" idx="10"/>
          </p:nvPr>
        </p:nvSpPr>
        <p:spPr/>
        <p:txBody>
          <a:bodyPr/>
          <a:lstStyle/>
          <a:p>
            <a:fld id="{22210464-0F51-4243-8A23-AC073529E513}" type="datetimeFigureOut">
              <a:rPr lang="en-GB" smtClean="0"/>
              <a:t>09/01/2019</a:t>
            </a:fld>
            <a:endParaRPr lang="en-GB"/>
          </a:p>
        </p:txBody>
      </p:sp>
      <p:sp>
        <p:nvSpPr>
          <p:cNvPr id="5" name="Footer Placeholder 4">
            <a:extLst>
              <a:ext uri="{FF2B5EF4-FFF2-40B4-BE49-F238E27FC236}">
                <a16:creationId xmlns:a16="http://schemas.microsoft.com/office/drawing/2014/main" id="{BAAED25B-6033-4D85-97BF-F31740FB6A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1DE7F1-4323-48B6-9398-D99E9ED95643}"/>
              </a:ext>
            </a:extLst>
          </p:cNvPr>
          <p:cNvSpPr>
            <a:spLocks noGrp="1"/>
          </p:cNvSpPr>
          <p:nvPr>
            <p:ph type="sldNum" sz="quarter" idx="12"/>
          </p:nvPr>
        </p:nvSpPr>
        <p:spPr/>
        <p:txBody>
          <a:bodyPr/>
          <a:lstStyle/>
          <a:p>
            <a:fld id="{E301CB2C-4666-4DE0-AD03-BFE5C6A17710}" type="slidenum">
              <a:rPr lang="en-GB" smtClean="0"/>
              <a:t>‹#›</a:t>
            </a:fld>
            <a:endParaRPr lang="en-GB"/>
          </a:p>
        </p:txBody>
      </p:sp>
    </p:spTree>
    <p:extLst>
      <p:ext uri="{BB962C8B-B14F-4D97-AF65-F5344CB8AC3E}">
        <p14:creationId xmlns:p14="http://schemas.microsoft.com/office/powerpoint/2010/main" val="2363190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B2AAE6-C55A-4AAB-A078-C271CE104F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0494DE4-CD9F-4093-845F-450B9CCF50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8436EDC-5CF0-4815-BBF3-6620D46C739E}"/>
              </a:ext>
            </a:extLst>
          </p:cNvPr>
          <p:cNvSpPr>
            <a:spLocks noGrp="1"/>
          </p:cNvSpPr>
          <p:nvPr>
            <p:ph type="dt" sz="half" idx="10"/>
          </p:nvPr>
        </p:nvSpPr>
        <p:spPr/>
        <p:txBody>
          <a:bodyPr/>
          <a:lstStyle/>
          <a:p>
            <a:fld id="{22210464-0F51-4243-8A23-AC073529E513}" type="datetimeFigureOut">
              <a:rPr lang="en-GB" smtClean="0"/>
              <a:t>09/01/2019</a:t>
            </a:fld>
            <a:endParaRPr lang="en-GB"/>
          </a:p>
        </p:txBody>
      </p:sp>
      <p:sp>
        <p:nvSpPr>
          <p:cNvPr id="5" name="Footer Placeholder 4">
            <a:extLst>
              <a:ext uri="{FF2B5EF4-FFF2-40B4-BE49-F238E27FC236}">
                <a16:creationId xmlns:a16="http://schemas.microsoft.com/office/drawing/2014/main" id="{F7C26A1B-77E8-4E83-BCB4-53312F6DF1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F1E1B2A-C38A-460B-AB04-7415FE49D9DC}"/>
              </a:ext>
            </a:extLst>
          </p:cNvPr>
          <p:cNvSpPr>
            <a:spLocks noGrp="1"/>
          </p:cNvSpPr>
          <p:nvPr>
            <p:ph type="sldNum" sz="quarter" idx="12"/>
          </p:nvPr>
        </p:nvSpPr>
        <p:spPr/>
        <p:txBody>
          <a:bodyPr/>
          <a:lstStyle/>
          <a:p>
            <a:fld id="{E301CB2C-4666-4DE0-AD03-BFE5C6A17710}" type="slidenum">
              <a:rPr lang="en-GB" smtClean="0"/>
              <a:t>‹#›</a:t>
            </a:fld>
            <a:endParaRPr lang="en-GB"/>
          </a:p>
        </p:txBody>
      </p:sp>
    </p:spTree>
    <p:extLst>
      <p:ext uri="{BB962C8B-B14F-4D97-AF65-F5344CB8AC3E}">
        <p14:creationId xmlns:p14="http://schemas.microsoft.com/office/powerpoint/2010/main" val="2037269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DDAE5B-B07C-441A-8026-C23A427A74DC}" type="datetime1">
              <a:rPr lang="en-US" smtClean="0"/>
              <a:pPr/>
              <a:t>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AC5B1FEA-406A-7749-A5C3-DDCB5F67A4CE}" type="slidenum">
              <a:rPr lang="en-US" smtClean="0"/>
              <a:pPr/>
              <a:t>‹#›</a:t>
            </a:fld>
            <a:endParaRPr lang="en-US"/>
          </a:p>
        </p:txBody>
      </p:sp>
    </p:spTree>
    <p:extLst>
      <p:ext uri="{BB962C8B-B14F-4D97-AF65-F5344CB8AC3E}">
        <p14:creationId xmlns:p14="http://schemas.microsoft.com/office/powerpoint/2010/main" val="1163252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71274F-FD4E-4C0B-8D3B-7A0E493970CB}" type="datetime1">
              <a:rPr lang="en-US" smtClean="0"/>
              <a:pPr/>
              <a:t>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99001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14586D-2843-46B7-A732-0D604F01BE20}" type="datetime1">
              <a:rPr lang="en-US" smtClean="0"/>
              <a:pPr/>
              <a:t>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192972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CB7C91-55EB-47A0-ACE6-F31F3A57E1AF}" type="datetime1">
              <a:rPr lang="en-US" smtClean="0"/>
              <a:pPr/>
              <a:t>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34068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A123046-68C3-47DB-933B-8181AEE723F6}" type="datetime1">
              <a:rPr lang="en-US" smtClean="0"/>
              <a:pPr/>
              <a:t>1/9/19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037008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283A0-15D9-40B5-8988-0CF567A14D51}" type="datetime1">
              <a:rPr lang="en-US" smtClean="0"/>
              <a:pPr/>
              <a:t>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297687859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CCA751-34A9-4F6D-9BA2-40980CF6D184}" type="datetime1">
              <a:rPr lang="en-US" smtClean="0"/>
              <a:pPr/>
              <a:t>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37A22-8E6D-4C4F-AE92-EDD3067A331B}" type="slidenum">
              <a:rPr lang="en-US" smtClean="0"/>
              <a:pPr/>
              <a:t>‹#›</a:t>
            </a:fld>
            <a:endParaRPr lang="en-US"/>
          </a:p>
        </p:txBody>
      </p:sp>
    </p:spTree>
    <p:extLst>
      <p:ext uri="{BB962C8B-B14F-4D97-AF65-F5344CB8AC3E}">
        <p14:creationId xmlns:p14="http://schemas.microsoft.com/office/powerpoint/2010/main" val="3594440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0A283A0-15D9-40B5-8988-0CF567A14D51}" type="datetime1">
              <a:rPr lang="en-US" smtClean="0"/>
              <a:pPr/>
              <a:t>1/9/19</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86737A22-8E6D-4C4F-AE92-EDD3067A331B}" type="slidenum">
              <a:rPr lang="en-US" smtClean="0"/>
              <a:pPr/>
              <a:t>‹#›</a:t>
            </a:fld>
            <a:endParaRPr lang="en-US"/>
          </a:p>
        </p:txBody>
      </p:sp>
    </p:spTree>
    <p:extLst>
      <p:ext uri="{BB962C8B-B14F-4D97-AF65-F5344CB8AC3E}">
        <p14:creationId xmlns:p14="http://schemas.microsoft.com/office/powerpoint/2010/main" val="1861297221"/>
      </p:ext>
    </p:extLst>
  </p:cSld>
  <p:clrMap bg1="dk1" tx1="lt1" bg2="dk2" tx2="lt2" accent1="accent1" accent2="accent2" accent3="accent3" accent4="accent4" accent5="accent5" accent6="accent6" hlink="hlink" folHlink="folHlink"/>
  <p:sldLayoutIdLst>
    <p:sldLayoutId id="2147484728" r:id="rId1"/>
    <p:sldLayoutId id="2147484729" r:id="rId2"/>
    <p:sldLayoutId id="2147484730" r:id="rId3"/>
    <p:sldLayoutId id="2147484731" r:id="rId4"/>
    <p:sldLayoutId id="2147484732" r:id="rId5"/>
    <p:sldLayoutId id="2147484733" r:id="rId6"/>
    <p:sldLayoutId id="2147484734" r:id="rId7"/>
    <p:sldLayoutId id="2147484735" r:id="rId8"/>
    <p:sldLayoutId id="2147484736" r:id="rId9"/>
    <p:sldLayoutId id="2147484737" r:id="rId10"/>
    <p:sldLayoutId id="2147484738" r:id="rId11"/>
    <p:sldLayoutId id="2147484739" r:id="rId12"/>
    <p:sldLayoutId id="2147484740" r:id="rId13"/>
    <p:sldLayoutId id="2147484741" r:id="rId14"/>
    <p:sldLayoutId id="2147484742" r:id="rId15"/>
    <p:sldLayoutId id="2147484743" r:id="rId16"/>
    <p:sldLayoutId id="2147484744"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E3758B-BBA2-437D-93D4-DDEEB9A927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B6E80FF-DB46-4416-B3D2-CACD3C3384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3E9F0D2-2F30-4AA3-BDFA-8CBB3949E0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210464-0F51-4243-8A23-AC073529E513}" type="datetimeFigureOut">
              <a:rPr lang="en-GB" smtClean="0"/>
              <a:t>09/01/2019</a:t>
            </a:fld>
            <a:endParaRPr lang="en-GB"/>
          </a:p>
        </p:txBody>
      </p:sp>
      <p:sp>
        <p:nvSpPr>
          <p:cNvPr id="5" name="Footer Placeholder 4">
            <a:extLst>
              <a:ext uri="{FF2B5EF4-FFF2-40B4-BE49-F238E27FC236}">
                <a16:creationId xmlns:a16="http://schemas.microsoft.com/office/drawing/2014/main" id="{6BD96752-59C1-4085-8C30-E027253CA9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A46E7BC-9D1D-457E-9DD5-A4A3C10B6A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01CB2C-4666-4DE0-AD03-BFE5C6A17710}" type="slidenum">
              <a:rPr lang="en-GB" smtClean="0"/>
              <a:t>‹#›</a:t>
            </a:fld>
            <a:endParaRPr lang="en-GB"/>
          </a:p>
        </p:txBody>
      </p:sp>
    </p:spTree>
    <p:extLst>
      <p:ext uri="{BB962C8B-B14F-4D97-AF65-F5344CB8AC3E}">
        <p14:creationId xmlns:p14="http://schemas.microsoft.com/office/powerpoint/2010/main" val="3876604604"/>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creativecommons.org/licenses/by-nc/3.0/"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cannalawblog.com/" TargetMode="External"/><Relationship Id="rId5" Type="http://schemas.openxmlformats.org/officeDocument/2006/relationships/image" Target="../media/image22.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www.securitybydefault.com/2012/02/bouncer-sirve-para-algo.html" TargetMode="External"/><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5.jpeg"/><Relationship Id="rId4" Type="http://schemas.openxmlformats.org/officeDocument/2006/relationships/image" Target="../media/image3.png"/><Relationship Id="rId9" Type="http://schemas.openxmlformats.org/officeDocument/2006/relationships/hyperlink" Target="https://creativecommons.org/licenses/by-nc/3.0/"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www.cristaoconfuso.com/2011/08/4-maneiras-de-manter-um-escravo-no.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creativecommons.org/licenses/by-sa/3.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informationaction.blogspot.com/2014_04_01_archive.html" TargetMode="External"/><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9.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png"/><Relationship Id="rId7" Type="http://schemas.openxmlformats.org/officeDocument/2006/relationships/diagramLayout" Target="../diagrams/layout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17.png"/><Relationship Id="rId10" Type="http://schemas.microsoft.com/office/2007/relationships/diagramDrawing" Target="../diagrams/drawing3.xml"/><Relationship Id="rId4" Type="http://schemas.openxmlformats.org/officeDocument/2006/relationships/image" Target="../media/image16.png"/><Relationship Id="rId9" Type="http://schemas.openxmlformats.org/officeDocument/2006/relationships/diagramColors" Target="../diagrams/colors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hyperlink" Target="http://www.dcac.co/" TargetMode="External"/><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creativecommons.org/licenses/by-sa/3.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fr.wikimini.org/wiki/%C3%89l%C3%A9phant" TargetMode="Externa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blog.crisp.se/2013/02/05/yassalsundman/continuous-delivery-vs-continuous-deploymen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17.png"/><Relationship Id="rId10" Type="http://schemas.microsoft.com/office/2007/relationships/diagramDrawing" Target="../diagrams/drawing1.xml"/><Relationship Id="rId4" Type="http://schemas.openxmlformats.org/officeDocument/2006/relationships/image" Target="../media/image16.png"/><Relationship Id="rId9" Type="http://schemas.openxmlformats.org/officeDocument/2006/relationships/diagramColors" Target="../diagrams/colors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1143000" y="410482"/>
            <a:ext cx="9905999" cy="1564034"/>
          </a:xfrm>
        </p:spPr>
        <p:txBody>
          <a:bodyPr>
            <a:normAutofit fontScale="90000"/>
          </a:bodyPr>
          <a:lstStyle/>
          <a:p>
            <a:pPr algn="ctr"/>
            <a:r>
              <a:rPr lang="en-US" b="1" dirty="0">
                <a:effectLst>
                  <a:outerShdw blurRad="38100" dist="38100" dir="2700000" algn="tl">
                    <a:srgbClr val="000000">
                      <a:alpha val="43137"/>
                    </a:srgbClr>
                  </a:outerShdw>
                </a:effectLst>
                <a:latin typeface="Calibri" charset="0"/>
              </a:rPr>
              <a:t>Database Continuous Delivery &amp; Your Salvation!</a:t>
            </a:r>
            <a:endParaRPr lang="en-US" altLang="en-US" sz="5400" dirty="0">
              <a:effectLst>
                <a:outerShdw blurRad="38100" dist="38100" dir="2700000" algn="tl">
                  <a:srgbClr val="000000">
                    <a:alpha val="43137"/>
                  </a:srgbClr>
                </a:outerShdw>
              </a:effectLst>
              <a:ea typeface="ＭＳ Ｐゴシック" charset="-128"/>
            </a:endParaRPr>
          </a:p>
        </p:txBody>
      </p:sp>
      <p:sp>
        <p:nvSpPr>
          <p:cNvPr id="3" name="Subtitle 2"/>
          <p:cNvSpPr>
            <a:spLocks noGrp="1"/>
          </p:cNvSpPr>
          <p:nvPr>
            <p:ph type="subTitle" idx="1"/>
          </p:nvPr>
        </p:nvSpPr>
        <p:spPr>
          <a:xfrm>
            <a:off x="381000" y="2590800"/>
            <a:ext cx="9905999" cy="1564034"/>
          </a:xfrm>
        </p:spPr>
        <p:txBody>
          <a:bodyPr rtlCol="0">
            <a:noAutofit/>
          </a:bodyPr>
          <a:lstStyle/>
          <a:p>
            <a:pPr algn="l">
              <a:defRPr/>
            </a:pPr>
            <a:r>
              <a:rPr lang="en-US" sz="3200" b="1" dirty="0">
                <a:solidFill>
                  <a:schemeClr val="tx2"/>
                </a:solidFill>
              </a:rPr>
              <a:t>John Morehouse</a:t>
            </a:r>
          </a:p>
          <a:p>
            <a:pPr algn="l">
              <a:defRPr/>
            </a:pPr>
            <a:r>
              <a:rPr lang="en-US" sz="3200" b="1" dirty="0">
                <a:solidFill>
                  <a:schemeClr val="tx2"/>
                </a:solidFill>
              </a:rPr>
              <a:t>Consultant</a:t>
            </a:r>
          </a:p>
          <a:p>
            <a:pPr algn="l">
              <a:defRPr/>
            </a:pPr>
            <a:r>
              <a:rPr lang="en-US" sz="3200" b="1" dirty="0">
                <a:solidFill>
                  <a:schemeClr val="tx2"/>
                </a:solidFill>
              </a:rPr>
              <a:t>Denny Cherry &amp; Associates Consulting</a:t>
            </a:r>
          </a:p>
        </p:txBody>
      </p:sp>
      <p:sp>
        <p:nvSpPr>
          <p:cNvPr id="14340" name="TextBox 1"/>
          <p:cNvSpPr txBox="1">
            <a:spLocks noChangeArrowheads="1"/>
          </p:cNvSpPr>
          <p:nvPr/>
        </p:nvSpPr>
        <p:spPr bwMode="auto">
          <a:xfrm>
            <a:off x="1806341" y="5387402"/>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a:t>
            </a:r>
            <a:r>
              <a:rPr lang="en-US" altLang="en-US" sz="3200" dirty="0" err="1"/>
              <a:t>SqlRUs</a:t>
            </a:r>
            <a:endParaRPr lang="en-US" altLang="en-US" sz="1800" dirty="0"/>
          </a:p>
        </p:txBody>
      </p:sp>
      <p:pic>
        <p:nvPicPr>
          <p:cNvPr id="1434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458797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6629400" y="466417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http://linkedin.com/in/sqlrus</a:t>
            </a:r>
          </a:p>
        </p:txBody>
      </p:sp>
      <p:pic>
        <p:nvPicPr>
          <p:cNvPr id="14343"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37537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Box 16"/>
          <p:cNvSpPr txBox="1">
            <a:spLocks noChangeArrowheads="1"/>
          </p:cNvSpPr>
          <p:nvPr/>
        </p:nvSpPr>
        <p:spPr bwMode="auto">
          <a:xfrm>
            <a:off x="6629400" y="542617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http://www.sqlrus.com</a:t>
            </a:r>
          </a:p>
        </p:txBody>
      </p:sp>
      <p:pic>
        <p:nvPicPr>
          <p:cNvPr id="14345"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141" y="4549202"/>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TextBox 19"/>
          <p:cNvSpPr txBox="1">
            <a:spLocks noChangeArrowheads="1"/>
          </p:cNvSpPr>
          <p:nvPr/>
        </p:nvSpPr>
        <p:spPr bwMode="auto">
          <a:xfrm>
            <a:off x="1882541" y="4473002"/>
            <a:ext cx="3299059"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john@dcac.com</a:t>
            </a:r>
          </a:p>
        </p:txBody>
      </p:sp>
      <p:pic>
        <p:nvPicPr>
          <p:cNvPr id="14347"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68141" y="5387402"/>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72533F03-2D17-47EE-887B-220FA3775D1F}"/>
              </a:ext>
            </a:extLst>
          </p:cNvPr>
          <p:cNvPicPr>
            <a:picLocks noChangeAspect="1"/>
          </p:cNvPicPr>
          <p:nvPr/>
        </p:nvPicPr>
        <p:blipFill>
          <a:blip r:embed="rId7"/>
          <a:stretch>
            <a:fillRect/>
          </a:stretch>
        </p:blipFill>
        <p:spPr>
          <a:xfrm>
            <a:off x="9677400" y="2946097"/>
            <a:ext cx="2133600" cy="853440"/>
          </a:xfrm>
          <a:prstGeom prst="rect">
            <a:avLst/>
          </a:prstGeom>
          <a:ln>
            <a:noFill/>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1" name="Rectangle 90">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28600" y="753230"/>
            <a:ext cx="4708398" cy="1080938"/>
          </a:xfrm>
        </p:spPr>
        <p:txBody>
          <a:bodyPr>
            <a:normAutofit/>
          </a:bodyPr>
          <a:lstStyle/>
          <a:p>
            <a:r>
              <a:rPr lang="en-US" sz="4800" dirty="0"/>
              <a:t>Why Do I Care? </a:t>
            </a:r>
          </a:p>
        </p:txBody>
      </p:sp>
      <p:pic>
        <p:nvPicPr>
          <p:cNvPr id="93" name="Picture 92">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p:cNvSpPr>
            <a:spLocks noGrp="1"/>
          </p:cNvSpPr>
          <p:nvPr>
            <p:ph idx="1"/>
          </p:nvPr>
        </p:nvSpPr>
        <p:spPr>
          <a:xfrm>
            <a:off x="160021" y="1970241"/>
            <a:ext cx="4956048" cy="4887759"/>
          </a:xfrm>
        </p:spPr>
        <p:txBody>
          <a:bodyPr>
            <a:noAutofit/>
          </a:bodyPr>
          <a:lstStyle/>
          <a:p>
            <a:r>
              <a:rPr lang="en-US" dirty="0"/>
              <a:t>Security</a:t>
            </a:r>
          </a:p>
          <a:p>
            <a:r>
              <a:rPr lang="en-US" dirty="0"/>
              <a:t>Consistency</a:t>
            </a:r>
          </a:p>
          <a:p>
            <a:r>
              <a:rPr lang="en-US" dirty="0"/>
              <a:t>Collaboration</a:t>
            </a:r>
          </a:p>
          <a:p>
            <a:r>
              <a:rPr lang="en-US" dirty="0"/>
              <a:t>Ease of Deployments</a:t>
            </a:r>
          </a:p>
          <a:p>
            <a:pPr marL="411480" lvl="1" indent="0">
              <a:buNone/>
            </a:pPr>
            <a:endParaRPr lang="en-US" sz="2400" dirty="0"/>
          </a:p>
          <a:p>
            <a:r>
              <a:rPr lang="en-US" dirty="0"/>
              <a:t>Continuous Delivery allows me to:</a:t>
            </a:r>
          </a:p>
          <a:p>
            <a:pPr lvl="1"/>
            <a:r>
              <a:rPr lang="en-US" sz="2400" dirty="0"/>
              <a:t>Work Smarter, Not Harder</a:t>
            </a:r>
          </a:p>
          <a:p>
            <a:pPr lvl="1"/>
            <a:r>
              <a:rPr lang="en-US" sz="2600" dirty="0"/>
              <a:t>Quit Being the Bottleneck</a:t>
            </a:r>
          </a:p>
          <a:p>
            <a:pPr lvl="1"/>
            <a:r>
              <a:rPr lang="en-US" sz="2400" dirty="0"/>
              <a:t>Provide Feedback Faster</a:t>
            </a:r>
          </a:p>
          <a:p>
            <a:pPr lvl="1"/>
            <a:r>
              <a:rPr lang="en-US" sz="2400" dirty="0"/>
              <a:t>Deploy Changes Faster</a:t>
            </a:r>
          </a:p>
        </p:txBody>
      </p:sp>
      <p:pic>
        <p:nvPicPr>
          <p:cNvPr id="17" name="Picture 16">
            <a:extLst>
              <a:ext uri="{FF2B5EF4-FFF2-40B4-BE49-F238E27FC236}">
                <a16:creationId xmlns:a16="http://schemas.microsoft.com/office/drawing/2014/main" id="{BC78CF1C-9D6A-40E8-AE12-81E0434F314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276088" y="1066800"/>
            <a:ext cx="6573646" cy="4541850"/>
          </a:xfrm>
          <a:prstGeom prst="rect">
            <a:avLst/>
          </a:prstGeom>
        </p:spPr>
      </p:pic>
      <p:sp>
        <p:nvSpPr>
          <p:cNvPr id="18" name="TextBox 17">
            <a:extLst>
              <a:ext uri="{FF2B5EF4-FFF2-40B4-BE49-F238E27FC236}">
                <a16:creationId xmlns:a16="http://schemas.microsoft.com/office/drawing/2014/main" id="{4E2C7222-7C4F-43F6-8229-47CDFF44ED7C}"/>
              </a:ext>
            </a:extLst>
          </p:cNvPr>
          <p:cNvSpPr txBox="1"/>
          <p:nvPr/>
        </p:nvSpPr>
        <p:spPr>
          <a:xfrm>
            <a:off x="5238622" y="5608650"/>
            <a:ext cx="6611112" cy="230832"/>
          </a:xfrm>
          <a:prstGeom prst="rect">
            <a:avLst/>
          </a:prstGeom>
          <a:noFill/>
        </p:spPr>
        <p:txBody>
          <a:bodyPr wrap="square" rtlCol="0">
            <a:spAutoFit/>
          </a:bodyPr>
          <a:lstStyle/>
          <a:p>
            <a:r>
              <a:rPr lang="en-US" sz="900" dirty="0">
                <a:hlinkClick r:id="rId6" tooltip="https://www.cannalawblog.com/"/>
              </a:rPr>
              <a:t>This Photo</a:t>
            </a:r>
            <a:r>
              <a:rPr lang="en-US" sz="900" dirty="0"/>
              <a:t> by Unknown Author is licensed under </a:t>
            </a:r>
            <a:r>
              <a:rPr lang="en-US" sz="900" dirty="0">
                <a:hlinkClick r:id="rId7" tooltip="https://creativecommons.org/licenses/by-nc/3.0/"/>
              </a:rPr>
              <a:t>CC BY-NC</a:t>
            </a:r>
            <a:endParaRPr lang="en-US" sz="900" dirty="0"/>
          </a:p>
        </p:txBody>
      </p:sp>
    </p:spTree>
    <p:extLst>
      <p:ext uri="{BB962C8B-B14F-4D97-AF65-F5344CB8AC3E}">
        <p14:creationId xmlns:p14="http://schemas.microsoft.com/office/powerpoint/2010/main" val="42720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029" name="Rectangle 74">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76">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7222" y="697073"/>
            <a:ext cx="4136123" cy="1080938"/>
          </a:xfrm>
        </p:spPr>
        <p:txBody>
          <a:bodyPr>
            <a:normAutofit/>
          </a:bodyPr>
          <a:lstStyle/>
          <a:p>
            <a:r>
              <a:rPr lang="en-US" sz="4800" dirty="0"/>
              <a:t>Security</a:t>
            </a:r>
            <a:endParaRPr lang="en-US" dirty="0"/>
          </a:p>
        </p:txBody>
      </p:sp>
      <p:pic>
        <p:nvPicPr>
          <p:cNvPr id="79" name="Picture 78">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18" name="Content Placeholder 17">
            <a:extLst>
              <a:ext uri="{FF2B5EF4-FFF2-40B4-BE49-F238E27FC236}">
                <a16:creationId xmlns:a16="http://schemas.microsoft.com/office/drawing/2014/main" id="{E756F6B0-1BFE-4738-B944-03C44BED0405}"/>
              </a:ext>
            </a:extLst>
          </p:cNvPr>
          <p:cNvSpPr>
            <a:spLocks noGrp="1"/>
          </p:cNvSpPr>
          <p:nvPr>
            <p:ph idx="1"/>
          </p:nvPr>
        </p:nvSpPr>
        <p:spPr>
          <a:xfrm>
            <a:off x="17124" y="1996630"/>
            <a:ext cx="4632835" cy="3798247"/>
          </a:xfrm>
        </p:spPr>
        <p:txBody>
          <a:bodyPr anchor="ctr">
            <a:normAutofit/>
          </a:bodyPr>
          <a:lstStyle/>
          <a:p>
            <a:pPr marL="452437" indent="-342900"/>
            <a:r>
              <a:rPr lang="en-US" dirty="0"/>
              <a:t>Lock Down Non-Prod Environments</a:t>
            </a:r>
          </a:p>
          <a:p>
            <a:pPr lvl="1"/>
            <a:r>
              <a:rPr lang="en-US" sz="2400" dirty="0"/>
              <a:t>Release Manager Will Do All of the Work </a:t>
            </a:r>
          </a:p>
          <a:p>
            <a:r>
              <a:rPr lang="en-US" dirty="0"/>
              <a:t>Reduced Security Foot Print</a:t>
            </a:r>
          </a:p>
          <a:p>
            <a:pPr lvl="1"/>
            <a:r>
              <a:rPr lang="en-US" sz="2400" dirty="0"/>
              <a:t>Happier DBA’s</a:t>
            </a:r>
          </a:p>
          <a:p>
            <a:pPr lvl="1"/>
            <a:r>
              <a:rPr lang="en-US" sz="2400" dirty="0"/>
              <a:t>Local SQL Server Instances</a:t>
            </a:r>
          </a:p>
          <a:p>
            <a:r>
              <a:rPr lang="en-US" dirty="0"/>
              <a:t>Dedicated Development Environment </a:t>
            </a:r>
          </a:p>
        </p:txBody>
      </p:sp>
      <p:pic>
        <p:nvPicPr>
          <p:cNvPr id="1026" name="Picture 2" descr="Security Logo">
            <a:extLst>
              <a:ext uri="{FF2B5EF4-FFF2-40B4-BE49-F238E27FC236}">
                <a16:creationId xmlns:a16="http://schemas.microsoft.com/office/drawing/2014/main" id="{A09C9300-23DA-4E70-BDF4-4F2B1E0D32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6090" y="1336561"/>
            <a:ext cx="6269479" cy="4184877"/>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33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2057400"/>
            <a:ext cx="7297190" cy="1846659"/>
          </a:xfrm>
          <a:prstGeom prst="rect">
            <a:avLst/>
          </a:prstGeom>
          <a:noFill/>
        </p:spPr>
        <p:txBody>
          <a:bodyPr wrap="none" rtlCol="0">
            <a:spAutoFit/>
          </a:bodyPr>
          <a:lstStyle/>
          <a:p>
            <a:pPr marL="285750" indent="-285750">
              <a:buFont typeface="Arial"/>
              <a:buChar char="•"/>
            </a:pPr>
            <a:r>
              <a:rPr lang="en-US" sz="2400" dirty="0"/>
              <a:t>Locking Down Environments Enforces Consistency</a:t>
            </a:r>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endParaRPr lang="en-US" dirty="0"/>
          </a:p>
          <a:p>
            <a:endParaRPr lang="en-US" dirty="0"/>
          </a:p>
        </p:txBody>
      </p:sp>
      <p:sp>
        <p:nvSpPr>
          <p:cNvPr id="6" name="Title 1"/>
          <p:cNvSpPr>
            <a:spLocks noGrp="1"/>
          </p:cNvSpPr>
          <p:nvPr>
            <p:ph type="title"/>
          </p:nvPr>
        </p:nvSpPr>
        <p:spPr>
          <a:xfrm>
            <a:off x="371995" y="685800"/>
            <a:ext cx="7620000" cy="1143000"/>
          </a:xfrm>
        </p:spPr>
        <p:txBody>
          <a:bodyPr/>
          <a:lstStyle/>
          <a:p>
            <a:r>
              <a:rPr lang="en-US" sz="4800" dirty="0"/>
              <a:t>Security</a:t>
            </a:r>
            <a:endParaRPr lang="en-US" dirty="0"/>
          </a:p>
        </p:txBody>
      </p:sp>
      <p:pic>
        <p:nvPicPr>
          <p:cNvPr id="2" name="Picture 1">
            <a:extLst>
              <a:ext uri="{FF2B5EF4-FFF2-40B4-BE49-F238E27FC236}">
                <a16:creationId xmlns:a16="http://schemas.microsoft.com/office/drawing/2014/main" id="{5A5B12D9-6D09-47AC-A909-15525A453A2A}"/>
              </a:ext>
            </a:extLst>
          </p:cNvPr>
          <p:cNvPicPr>
            <a:picLocks noChangeAspect="1"/>
          </p:cNvPicPr>
          <p:nvPr/>
        </p:nvPicPr>
        <p:blipFill>
          <a:blip r:embed="rId3"/>
          <a:stretch>
            <a:fillRect/>
          </a:stretch>
        </p:blipFill>
        <p:spPr>
          <a:xfrm>
            <a:off x="1143000" y="2514600"/>
            <a:ext cx="9152381" cy="4123809"/>
          </a:xfrm>
          <a:prstGeom prst="rect">
            <a:avLst/>
          </a:prstGeom>
        </p:spPr>
      </p:pic>
    </p:spTree>
    <p:extLst>
      <p:ext uri="{BB962C8B-B14F-4D97-AF65-F5344CB8AC3E}">
        <p14:creationId xmlns:p14="http://schemas.microsoft.com/office/powerpoint/2010/main" val="421932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3" name="Picture 72">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75" name="Picture 74">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77" name="Rectangle 76">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1" name="Rectangle 80">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sp>
        <p:nvSpPr>
          <p:cNvPr id="85" name="Rectangle 84">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57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98B978E-17EE-49D6-B734-A48F9ABE2CF5}"/>
              </a:ext>
            </a:extLst>
          </p:cNvPr>
          <p:cNvSpPr>
            <a:spLocks noGrp="1"/>
          </p:cNvSpPr>
          <p:nvPr>
            <p:ph type="title"/>
          </p:nvPr>
        </p:nvSpPr>
        <p:spPr>
          <a:xfrm>
            <a:off x="690908" y="4710483"/>
            <a:ext cx="8133478" cy="940240"/>
          </a:xfrm>
        </p:spPr>
        <p:txBody>
          <a:bodyPr vert="horz" lIns="91440" tIns="45720" rIns="91440" bIns="45720" rtlCol="0" anchor="b">
            <a:normAutofit/>
          </a:bodyPr>
          <a:lstStyle/>
          <a:p>
            <a:pPr algn="r"/>
            <a:r>
              <a:rPr lang="en-US" sz="4800" dirty="0">
                <a:solidFill>
                  <a:srgbClr val="FFFFFF"/>
                </a:solidFill>
              </a:rPr>
              <a:t>Are your DBA’s like this?</a:t>
            </a:r>
          </a:p>
        </p:txBody>
      </p:sp>
      <p:pic>
        <p:nvPicPr>
          <p:cNvPr id="2050" name="Picture 2" descr="https://i.imgflip.com/2qer91.jpg">
            <a:extLst>
              <a:ext uri="{FF2B5EF4-FFF2-40B4-BE49-F238E27FC236}">
                <a16:creationId xmlns:a16="http://schemas.microsoft.com/office/drawing/2014/main" id="{F058E40B-3783-49AC-8E9B-88D2EBCC9D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6503" y="640078"/>
            <a:ext cx="8593192" cy="3609141"/>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1" name="Rectangle 90">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D25FA38-55F0-4F83-A2BB-EE8B2DD6FF60}"/>
              </a:ext>
            </a:extLst>
          </p:cNvPr>
          <p:cNvSpPr txBox="1"/>
          <p:nvPr/>
        </p:nvSpPr>
        <p:spPr>
          <a:xfrm>
            <a:off x="9650920" y="6870700"/>
            <a:ext cx="254108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8" tooltip="http://www.securitybydefault.com/2012/02/bouncer-sirve-para-algo.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89236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7620000" cy="1143000"/>
          </a:xfrm>
        </p:spPr>
        <p:txBody>
          <a:bodyPr>
            <a:normAutofit/>
          </a:bodyPr>
          <a:lstStyle/>
          <a:p>
            <a:r>
              <a:rPr lang="en-US" sz="4800" dirty="0"/>
              <a:t>Collaboration</a:t>
            </a:r>
            <a:endParaRPr lang="en-US" sz="2400" dirty="0"/>
          </a:p>
        </p:txBody>
      </p:sp>
      <p:sp>
        <p:nvSpPr>
          <p:cNvPr id="3" name="Content Placeholder 2"/>
          <p:cNvSpPr>
            <a:spLocks noGrp="1"/>
          </p:cNvSpPr>
          <p:nvPr>
            <p:ph idx="1"/>
          </p:nvPr>
        </p:nvSpPr>
        <p:spPr>
          <a:xfrm>
            <a:off x="304800" y="2982383"/>
            <a:ext cx="7620000" cy="2840566"/>
          </a:xfrm>
        </p:spPr>
        <p:txBody>
          <a:bodyPr>
            <a:normAutofit/>
          </a:bodyPr>
          <a:lstStyle/>
          <a:p>
            <a:r>
              <a:rPr lang="en-US" sz="3200" dirty="0"/>
              <a:t>Forces Developers to Talk to Other Developers</a:t>
            </a:r>
          </a:p>
          <a:p>
            <a:r>
              <a:rPr lang="en-US" sz="3200" dirty="0"/>
              <a:t>Forces Developers to Talk to DBA’s</a:t>
            </a:r>
          </a:p>
          <a:p>
            <a:r>
              <a:rPr lang="en-US" sz="3200" dirty="0"/>
              <a:t>Forces DBA’s to Talk to Developers </a:t>
            </a:r>
          </a:p>
          <a:p>
            <a:endParaRPr lang="en-US" dirty="0"/>
          </a:p>
        </p:txBody>
      </p:sp>
      <p:graphicFrame>
        <p:nvGraphicFramePr>
          <p:cNvPr id="5" name="Diagram 4">
            <a:extLst>
              <a:ext uri="{FF2B5EF4-FFF2-40B4-BE49-F238E27FC236}">
                <a16:creationId xmlns:a16="http://schemas.microsoft.com/office/drawing/2014/main" id="{1EE2DBD1-C2FD-4F7D-BD25-76F363E89BCF}"/>
              </a:ext>
            </a:extLst>
          </p:cNvPr>
          <p:cNvGraphicFramePr/>
          <p:nvPr>
            <p:extLst>
              <p:ext uri="{D42A27DB-BD31-4B8C-83A1-F6EECF244321}">
                <p14:modId xmlns:p14="http://schemas.microsoft.com/office/powerpoint/2010/main" val="1254747856"/>
              </p:ext>
            </p:extLst>
          </p:nvPr>
        </p:nvGraphicFramePr>
        <p:xfrm>
          <a:off x="6223000" y="2286000"/>
          <a:ext cx="5969000" cy="4233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928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2" name="Rectangle 7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p:cNvSpPr>
            <a:spLocks noGrp="1"/>
          </p:cNvSpPr>
          <p:nvPr>
            <p:ph idx="1"/>
          </p:nvPr>
        </p:nvSpPr>
        <p:spPr>
          <a:xfrm>
            <a:off x="228600" y="2336872"/>
            <a:ext cx="5493350" cy="4368727"/>
          </a:xfrm>
        </p:spPr>
        <p:txBody>
          <a:bodyPr>
            <a:normAutofit lnSpcReduction="10000"/>
          </a:bodyPr>
          <a:lstStyle/>
          <a:p>
            <a:r>
              <a:rPr lang="en-US" sz="2800" dirty="0"/>
              <a:t>Using a Release Manager</a:t>
            </a:r>
          </a:p>
          <a:p>
            <a:pPr lvl="1"/>
            <a:r>
              <a:rPr lang="en-US" sz="2800" dirty="0"/>
              <a:t>Probably Not The DBA’s Normal Routine</a:t>
            </a:r>
          </a:p>
          <a:p>
            <a:pPr marL="411480" lvl="1" indent="0">
              <a:buNone/>
            </a:pPr>
            <a:endParaRPr lang="en-US" sz="2800" dirty="0"/>
          </a:p>
          <a:p>
            <a:r>
              <a:rPr lang="en-US" sz="2800" dirty="0"/>
              <a:t>Possible One Click Deployments</a:t>
            </a:r>
          </a:p>
          <a:p>
            <a:pPr lvl="1"/>
            <a:r>
              <a:rPr lang="en-US" sz="2800" dirty="0"/>
              <a:t>Code</a:t>
            </a:r>
          </a:p>
          <a:p>
            <a:pPr lvl="1"/>
            <a:r>
              <a:rPr lang="en-US" sz="2800" dirty="0"/>
              <a:t>Database</a:t>
            </a:r>
          </a:p>
          <a:p>
            <a:pPr marL="411480" lvl="1" indent="0">
              <a:buNone/>
            </a:pPr>
            <a:endParaRPr lang="en-US" sz="2800" dirty="0"/>
          </a:p>
          <a:p>
            <a:r>
              <a:rPr lang="en-US" sz="2800" dirty="0"/>
              <a:t>Deploy on a Schedule</a:t>
            </a:r>
          </a:p>
          <a:p>
            <a:pPr lvl="1"/>
            <a:r>
              <a:rPr lang="en-US" sz="2800" dirty="0"/>
              <a:t>Set it &amp; Forget it</a:t>
            </a:r>
          </a:p>
        </p:txBody>
      </p:sp>
      <p:pic>
        <p:nvPicPr>
          <p:cNvPr id="5122" name="Picture 2" descr="Ron Popeil-0 - Set your deployment and forget it!">
            <a:extLst>
              <a:ext uri="{FF2B5EF4-FFF2-40B4-BE49-F238E27FC236}">
                <a16:creationId xmlns:a16="http://schemas.microsoft.com/office/drawing/2014/main" id="{FDD24D52-FDE2-4B3B-B853-D2D2D1FF22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949" b="1"/>
          <a:stretch/>
        </p:blipFill>
        <p:spPr bwMode="auto">
          <a:xfrm>
            <a:off x="6096000" y="10"/>
            <a:ext cx="6092823" cy="685631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28600" y="753230"/>
            <a:ext cx="5041629" cy="1080938"/>
          </a:xfrm>
        </p:spPr>
        <p:txBody>
          <a:bodyPr>
            <a:normAutofit/>
          </a:bodyPr>
          <a:lstStyle/>
          <a:p>
            <a:r>
              <a:rPr lang="en-US" sz="4800" dirty="0"/>
              <a:t>Deployments</a:t>
            </a:r>
            <a:endParaRPr lang="en-US" dirty="0"/>
          </a:p>
        </p:txBody>
      </p:sp>
      <p:pic>
        <p:nvPicPr>
          <p:cNvPr id="77" name="Picture 7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176429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quest a Demo">
            <a:extLst>
              <a:ext uri="{FF2B5EF4-FFF2-40B4-BE49-F238E27FC236}">
                <a16:creationId xmlns:a16="http://schemas.microsoft.com/office/drawing/2014/main" id="{BD3456C4-E54E-46C7-A9FB-E123EA201A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384" b="23048"/>
          <a:stretch/>
        </p:blipFill>
        <p:spPr bwMode="auto">
          <a:xfrm>
            <a:off x="20" y="-1"/>
            <a:ext cx="1219198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00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7620000" cy="1143000"/>
          </a:xfrm>
        </p:spPr>
        <p:txBody>
          <a:bodyPr>
            <a:normAutofit/>
          </a:bodyPr>
          <a:lstStyle/>
          <a:p>
            <a:r>
              <a:rPr lang="en-US" sz="4800" dirty="0"/>
              <a:t>The Salvation..</a:t>
            </a:r>
          </a:p>
        </p:txBody>
      </p:sp>
      <p:sp>
        <p:nvSpPr>
          <p:cNvPr id="5" name="Content Placeholder 2"/>
          <p:cNvSpPr>
            <a:spLocks noGrp="1"/>
          </p:cNvSpPr>
          <p:nvPr>
            <p:ph idx="1"/>
          </p:nvPr>
        </p:nvSpPr>
        <p:spPr>
          <a:xfrm>
            <a:off x="304800" y="2025691"/>
            <a:ext cx="6503204" cy="4800600"/>
          </a:xfrm>
        </p:spPr>
        <p:txBody>
          <a:bodyPr>
            <a:normAutofit/>
          </a:bodyPr>
          <a:lstStyle/>
          <a:p>
            <a:r>
              <a:rPr lang="en-US" sz="3200" dirty="0"/>
              <a:t>Continuous Delivery will….</a:t>
            </a:r>
          </a:p>
          <a:p>
            <a:pPr lvl="1"/>
            <a:r>
              <a:rPr lang="en-US" sz="2800" dirty="0"/>
              <a:t>Help Reduce Security Foot Print</a:t>
            </a:r>
          </a:p>
          <a:p>
            <a:pPr lvl="1"/>
            <a:r>
              <a:rPr lang="en-US" sz="2800" dirty="0"/>
              <a:t>Enforce Consistent Methods</a:t>
            </a:r>
          </a:p>
          <a:p>
            <a:pPr lvl="1"/>
            <a:r>
              <a:rPr lang="en-US" sz="2800" dirty="0"/>
              <a:t>Enforce Consistent Testing</a:t>
            </a:r>
          </a:p>
          <a:p>
            <a:pPr lvl="1"/>
            <a:r>
              <a:rPr lang="en-US" sz="2800" dirty="0"/>
              <a:t>Speed up Delivery to All Environments</a:t>
            </a:r>
          </a:p>
          <a:p>
            <a:pPr lvl="1"/>
            <a:r>
              <a:rPr lang="en-US" sz="2800" dirty="0"/>
              <a:t>Faster Feedback to Develop Teams</a:t>
            </a:r>
          </a:p>
          <a:p>
            <a:pPr lvl="1"/>
            <a:r>
              <a:rPr lang="en-US" sz="2800" dirty="0"/>
              <a:t>Reduce the DBA Bottleneck</a:t>
            </a:r>
          </a:p>
          <a:p>
            <a:pPr marL="411480" lvl="1" indent="0">
              <a:buNone/>
            </a:pPr>
            <a:endParaRPr lang="en-US" sz="2800" dirty="0"/>
          </a:p>
          <a:p>
            <a:pPr marL="411480" lvl="1" indent="0">
              <a:buNone/>
            </a:pPr>
            <a:r>
              <a:rPr lang="en-US" sz="2800" dirty="0"/>
              <a:t>All of the above will…..</a:t>
            </a:r>
          </a:p>
          <a:p>
            <a:pPr marL="411480" lvl="1" indent="0">
              <a:buNone/>
            </a:pPr>
            <a:endParaRPr lang="en-US" dirty="0"/>
          </a:p>
        </p:txBody>
      </p:sp>
      <p:sp>
        <p:nvSpPr>
          <p:cNvPr id="4" name="TextBox 3"/>
          <p:cNvSpPr txBox="1"/>
          <p:nvPr/>
        </p:nvSpPr>
        <p:spPr>
          <a:xfrm>
            <a:off x="6543674" y="5731027"/>
            <a:ext cx="5520856" cy="1015663"/>
          </a:xfrm>
          <a:prstGeom prst="rect">
            <a:avLst/>
          </a:prstGeom>
          <a:noFill/>
        </p:spPr>
        <p:txBody>
          <a:bodyPr wrap="square" rtlCol="0">
            <a:spAutoFit/>
          </a:bodyPr>
          <a:lstStyle/>
          <a:p>
            <a:r>
              <a:rPr lang="en-US" sz="6000" dirty="0"/>
              <a:t>SET YOU FREE!!</a:t>
            </a:r>
          </a:p>
        </p:txBody>
      </p:sp>
      <p:pic>
        <p:nvPicPr>
          <p:cNvPr id="15" name="Picture 14">
            <a:extLst>
              <a:ext uri="{FF2B5EF4-FFF2-40B4-BE49-F238E27FC236}">
                <a16:creationId xmlns:a16="http://schemas.microsoft.com/office/drawing/2014/main" id="{90006ED0-4185-4CB7-9C37-40E1132D872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01925" y="2165636"/>
            <a:ext cx="4673600" cy="3505200"/>
          </a:xfrm>
          <a:prstGeom prst="rect">
            <a:avLst/>
          </a:prstGeom>
          <a:scene3d>
            <a:camera prst="orthographicFront"/>
            <a:lightRig rig="threePt" dir="t"/>
          </a:scene3d>
          <a:sp3d>
            <a:bevelT/>
          </a:sp3d>
        </p:spPr>
      </p:pic>
      <p:sp>
        <p:nvSpPr>
          <p:cNvPr id="16" name="TextBox 15">
            <a:extLst>
              <a:ext uri="{FF2B5EF4-FFF2-40B4-BE49-F238E27FC236}">
                <a16:creationId xmlns:a16="http://schemas.microsoft.com/office/drawing/2014/main" id="{F44C093F-9FE3-462B-824D-55EF8A1157CA}"/>
              </a:ext>
            </a:extLst>
          </p:cNvPr>
          <p:cNvSpPr txBox="1"/>
          <p:nvPr/>
        </p:nvSpPr>
        <p:spPr>
          <a:xfrm>
            <a:off x="7099467" y="5651426"/>
            <a:ext cx="4673600" cy="230832"/>
          </a:xfrm>
          <a:prstGeom prst="rect">
            <a:avLst/>
          </a:prstGeom>
          <a:noFill/>
        </p:spPr>
        <p:txBody>
          <a:bodyPr wrap="square" rtlCol="0">
            <a:spAutoFit/>
          </a:bodyPr>
          <a:lstStyle/>
          <a:p>
            <a:r>
              <a:rPr lang="en-US" sz="900" dirty="0">
                <a:hlinkClick r:id="rId4" tooltip="http://www.cristaoconfuso.com/2011/08/4-maneiras-de-manter-um-escravo-no.html"/>
              </a:rPr>
              <a:t>This Photo</a:t>
            </a:r>
            <a:r>
              <a:rPr lang="en-US" sz="900" dirty="0"/>
              <a:t> by Unknown Author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2583334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2" name="Rectangle 11">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descr="A person wearing a suit and tie&#10;&#10;Description automatically generated">
            <a:extLst>
              <a:ext uri="{FF2B5EF4-FFF2-40B4-BE49-F238E27FC236}">
                <a16:creationId xmlns:a16="http://schemas.microsoft.com/office/drawing/2014/main" id="{815210C8-89DB-43F7-BC6F-2B2DBB387D4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707" r="17459" b="2"/>
          <a:stretch/>
        </p:blipFill>
        <p:spPr>
          <a:xfrm>
            <a:off x="4636008" y="10"/>
            <a:ext cx="7552815" cy="6856310"/>
          </a:xfrm>
          <a:prstGeom prst="rect">
            <a:avLst/>
          </a:prstGeom>
          <a:ln>
            <a:noFill/>
          </a:ln>
          <a:effectLst/>
        </p:spPr>
      </p:pic>
      <p:sp>
        <p:nvSpPr>
          <p:cNvPr id="15" name="Rectangle 14">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885442D-E45F-4B39-8858-4EFAA74DA3F6}"/>
              </a:ext>
            </a:extLst>
          </p:cNvPr>
          <p:cNvSpPr>
            <a:spLocks noGrp="1"/>
          </p:cNvSpPr>
          <p:nvPr>
            <p:ph type="title"/>
          </p:nvPr>
        </p:nvSpPr>
        <p:spPr>
          <a:xfrm>
            <a:off x="228600" y="745674"/>
            <a:ext cx="4495800" cy="1080938"/>
          </a:xfrm>
        </p:spPr>
        <p:txBody>
          <a:bodyPr>
            <a:noAutofit/>
          </a:bodyPr>
          <a:lstStyle/>
          <a:p>
            <a:r>
              <a:rPr lang="en-US" sz="4800" dirty="0"/>
              <a:t>How to Sell it…</a:t>
            </a:r>
          </a:p>
        </p:txBody>
      </p:sp>
      <p:pic>
        <p:nvPicPr>
          <p:cNvPr id="17" name="Picture 16">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E934E2F9-370C-4FBA-83EF-4E6FA7F8934C}"/>
              </a:ext>
            </a:extLst>
          </p:cNvPr>
          <p:cNvSpPr>
            <a:spLocks noGrp="1"/>
          </p:cNvSpPr>
          <p:nvPr>
            <p:ph idx="1"/>
          </p:nvPr>
        </p:nvSpPr>
        <p:spPr>
          <a:xfrm>
            <a:off x="228600" y="2121426"/>
            <a:ext cx="4407407" cy="4534839"/>
          </a:xfrm>
        </p:spPr>
        <p:txBody>
          <a:bodyPr>
            <a:normAutofit/>
          </a:bodyPr>
          <a:lstStyle/>
          <a:p>
            <a:r>
              <a:rPr lang="en-US" sz="3200" dirty="0"/>
              <a:t>Easier Deployments</a:t>
            </a:r>
          </a:p>
          <a:p>
            <a:r>
              <a:rPr lang="en-US" sz="3200" dirty="0"/>
              <a:t>Faster Deployments</a:t>
            </a:r>
          </a:p>
          <a:p>
            <a:r>
              <a:rPr lang="en-US" sz="3200" dirty="0"/>
              <a:t>Trust the tools</a:t>
            </a:r>
          </a:p>
          <a:p>
            <a:r>
              <a:rPr lang="en-US" sz="3200" dirty="0"/>
              <a:t>Better SECURITY!</a:t>
            </a:r>
          </a:p>
          <a:p>
            <a:r>
              <a:rPr lang="en-US" sz="3200" dirty="0"/>
              <a:t>Better Code</a:t>
            </a:r>
          </a:p>
        </p:txBody>
      </p:sp>
      <p:sp>
        <p:nvSpPr>
          <p:cNvPr id="6" name="TextBox 5">
            <a:extLst>
              <a:ext uri="{FF2B5EF4-FFF2-40B4-BE49-F238E27FC236}">
                <a16:creationId xmlns:a16="http://schemas.microsoft.com/office/drawing/2014/main" id="{088FE747-2142-4901-A5AB-74FCAE909B60}"/>
              </a:ext>
            </a:extLst>
          </p:cNvPr>
          <p:cNvSpPr txBox="1"/>
          <p:nvPr/>
        </p:nvSpPr>
        <p:spPr>
          <a:xfrm>
            <a:off x="9662170" y="6656265"/>
            <a:ext cx="2526653"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informationaction.blogspot.com/2014_04_01_archive.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63925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488EF4-9D5F-4BC4-88A6-9671D566A452}"/>
              </a:ext>
            </a:extLst>
          </p:cNvPr>
          <p:cNvPicPr>
            <a:picLocks noChangeAspect="1"/>
          </p:cNvPicPr>
          <p:nvPr/>
        </p:nvPicPr>
        <p:blipFill rotWithShape="1">
          <a:blip r:embed="rId2">
            <a:extLst>
              <a:ext uri="{28A0092B-C50C-407E-A947-70E740481C1C}">
                <a14:useLocalDpi xmlns:a14="http://schemas.microsoft.com/office/drawing/2010/main" val="0"/>
              </a:ext>
            </a:extLst>
          </a:blip>
          <a:srcRect t="2342" b="5289"/>
          <a:stretch/>
        </p:blipFill>
        <p:spPr>
          <a:xfrm>
            <a:off x="0" y="0"/>
            <a:ext cx="12192000" cy="6273800"/>
          </a:xfrm>
          <a:prstGeom prst="rect">
            <a:avLst/>
          </a:prstGeom>
        </p:spPr>
      </p:pic>
      <p:grpSp>
        <p:nvGrpSpPr>
          <p:cNvPr id="6" name="Group 5">
            <a:extLst>
              <a:ext uri="{FF2B5EF4-FFF2-40B4-BE49-F238E27FC236}">
                <a16:creationId xmlns:a16="http://schemas.microsoft.com/office/drawing/2014/main" id="{6095E191-1199-4589-A834-5F4FA5CB918A}"/>
              </a:ext>
            </a:extLst>
          </p:cNvPr>
          <p:cNvGrpSpPr/>
          <p:nvPr/>
        </p:nvGrpSpPr>
        <p:grpSpPr>
          <a:xfrm>
            <a:off x="364767" y="4263010"/>
            <a:ext cx="11462466" cy="1754326"/>
            <a:chOff x="407383" y="4252251"/>
            <a:chExt cx="11462466" cy="1754326"/>
          </a:xfrm>
        </p:grpSpPr>
        <p:sp>
          <p:nvSpPr>
            <p:cNvPr id="2" name="TextBox 1">
              <a:extLst>
                <a:ext uri="{FF2B5EF4-FFF2-40B4-BE49-F238E27FC236}">
                  <a16:creationId xmlns:a16="http://schemas.microsoft.com/office/drawing/2014/main" id="{4EE2D7B5-CE61-4390-B585-C520A9F8B934}"/>
                </a:ext>
              </a:extLst>
            </p:cNvPr>
            <p:cNvSpPr txBox="1"/>
            <p:nvPr/>
          </p:nvSpPr>
          <p:spPr>
            <a:xfrm>
              <a:off x="2119256" y="4356848"/>
              <a:ext cx="9750593" cy="1538883"/>
            </a:xfrm>
            <a:prstGeom prst="rect">
              <a:avLst/>
            </a:prstGeom>
            <a:solidFill>
              <a:schemeClr val="tx1">
                <a:lumMod val="65000"/>
                <a:lumOff val="35000"/>
                <a:alpha val="83922"/>
              </a:schemeClr>
            </a:solidFill>
            <a:ln w="76200">
              <a:solidFill>
                <a:srgbClr val="FE990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Our implementation of DLM ranks as the </a:t>
              </a:r>
              <a:r>
                <a:rPr kumimoji="0" lang="en-GB" sz="2000" b="1" i="0" u="none" strike="noStrike" kern="1200" cap="none" spc="0" normalizeH="0" baseline="0" noProof="0" dirty="0">
                  <a:ln>
                    <a:noFill/>
                  </a:ln>
                  <a:solidFill>
                    <a:prstClr val="white"/>
                  </a:solidFill>
                  <a:effectLst/>
                  <a:uLnTx/>
                  <a:uFillTx/>
                  <a:latin typeface="Calibri" panose="020F0502020204030204"/>
                  <a:ea typeface="+mn-ea"/>
                  <a:cs typeface="+mn-cs"/>
                </a:rPr>
                <a:t>most beneficial </a:t>
              </a: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infrastructure project that I’ve witnessed in my 26-year IT career. Database deployments no longer represent a bottleneck in our software delivery process. The process improvements realized by this technology touch all team members. Developers, QAs &amp; DBAs communicate as releases move through the pipeline. DLM makes us </a:t>
              </a:r>
              <a:r>
                <a:rPr kumimoji="0" lang="en-GB" sz="2000" b="1" i="0" u="none" strike="noStrike" kern="1200" cap="none" spc="0" normalizeH="0" baseline="0" noProof="0" dirty="0">
                  <a:ln>
                    <a:noFill/>
                  </a:ln>
                  <a:solidFill>
                    <a:prstClr val="white"/>
                  </a:solidFill>
                  <a:effectLst/>
                  <a:uLnTx/>
                  <a:uFillTx/>
                  <a:latin typeface="Calibri" panose="020F0502020204030204"/>
                  <a:ea typeface="+mn-ea"/>
                  <a:cs typeface="+mn-cs"/>
                </a:rPr>
                <a:t>more productive</a:t>
              </a: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E9901"/>
                  </a:solidFill>
                  <a:effectLst/>
                  <a:uLnTx/>
                  <a:uFillTx/>
                  <a:latin typeface="Calibri" panose="020F0502020204030204"/>
                  <a:ea typeface="+mn-ea"/>
                  <a:cs typeface="+mn-cs"/>
                </a:rPr>
                <a:t>Steve Cornwell, Enterprise Database Developer at Farm Credit Mid-America, ex-Microsoft</a:t>
              </a:r>
            </a:p>
          </p:txBody>
        </p:sp>
        <p:sp>
          <p:nvSpPr>
            <p:cNvPr id="5" name="Oval 4">
              <a:extLst>
                <a:ext uri="{FF2B5EF4-FFF2-40B4-BE49-F238E27FC236}">
                  <a16:creationId xmlns:a16="http://schemas.microsoft.com/office/drawing/2014/main" id="{C1C9EDF8-E563-4A0A-9AC5-83AE61E7B179}"/>
                </a:ext>
              </a:extLst>
            </p:cNvPr>
            <p:cNvSpPr/>
            <p:nvPr/>
          </p:nvSpPr>
          <p:spPr>
            <a:xfrm>
              <a:off x="407383" y="4252251"/>
              <a:ext cx="1754326" cy="1754326"/>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w="76200">
              <a:solidFill>
                <a:srgbClr val="FE990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60ADD9AE-2805-48F2-B7F7-3484586EA051}"/>
              </a:ext>
            </a:extLst>
          </p:cNvPr>
          <p:cNvSpPr/>
          <p:nvPr/>
        </p:nvSpPr>
        <p:spPr>
          <a:xfrm>
            <a:off x="0" y="6258560"/>
            <a:ext cx="12192000" cy="599440"/>
          </a:xfrm>
          <a:prstGeom prst="rect">
            <a:avLst/>
          </a:prstGeom>
          <a:solidFill>
            <a:srgbClr val="3B3B3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sng" strike="noStrike" kern="1200" cap="none" spc="0" normalizeH="0" baseline="0" noProof="0" dirty="0">
                <a:ln>
                  <a:noFill/>
                </a:ln>
                <a:solidFill>
                  <a:prstClr val="white"/>
                </a:solidFill>
                <a:effectLst/>
                <a:uLnTx/>
                <a:uFillTx/>
                <a:latin typeface="Calibri" panose="020F0502020204030204"/>
                <a:ea typeface="+mn-ea"/>
                <a:cs typeface="+mn-cs"/>
              </a:rPr>
              <a:t>enquiries@dlmconsultants.com</a:t>
            </a:r>
          </a:p>
        </p:txBody>
      </p:sp>
      <p:pic>
        <p:nvPicPr>
          <p:cNvPr id="10" name="Picture 9">
            <a:extLst>
              <a:ext uri="{FF2B5EF4-FFF2-40B4-BE49-F238E27FC236}">
                <a16:creationId xmlns:a16="http://schemas.microsoft.com/office/drawing/2014/main" id="{EEFDB342-848E-4F5C-AFFB-2DBF2EA950E8}"/>
              </a:ext>
            </a:extLst>
          </p:cNvPr>
          <p:cNvPicPr>
            <a:picLocks noChangeAspect="1"/>
          </p:cNvPicPr>
          <p:nvPr/>
        </p:nvPicPr>
        <p:blipFill>
          <a:blip r:embed="rId4"/>
          <a:stretch>
            <a:fillRect/>
          </a:stretch>
        </p:blipFill>
        <p:spPr>
          <a:xfrm>
            <a:off x="9567949" y="6421194"/>
            <a:ext cx="2390890" cy="235437"/>
          </a:xfrm>
          <a:prstGeom prst="rect">
            <a:avLst/>
          </a:prstGeom>
        </p:spPr>
      </p:pic>
      <p:pic>
        <p:nvPicPr>
          <p:cNvPr id="11" name="Picture 10">
            <a:extLst>
              <a:ext uri="{FF2B5EF4-FFF2-40B4-BE49-F238E27FC236}">
                <a16:creationId xmlns:a16="http://schemas.microsoft.com/office/drawing/2014/main" id="{40D84925-EDC8-47C9-9DFC-293E37522799}"/>
              </a:ext>
            </a:extLst>
          </p:cNvPr>
          <p:cNvPicPr>
            <a:picLocks noChangeAspect="1"/>
          </p:cNvPicPr>
          <p:nvPr/>
        </p:nvPicPr>
        <p:blipFill>
          <a:blip r:embed="rId5"/>
          <a:stretch>
            <a:fillRect/>
          </a:stretch>
        </p:blipFill>
        <p:spPr>
          <a:xfrm>
            <a:off x="157210" y="6381750"/>
            <a:ext cx="341266" cy="353060"/>
          </a:xfrm>
          <a:prstGeom prst="rect">
            <a:avLst/>
          </a:prstGeom>
        </p:spPr>
      </p:pic>
    </p:spTree>
    <p:extLst>
      <p:ext uri="{BB962C8B-B14F-4D97-AF65-F5344CB8AC3E}">
        <p14:creationId xmlns:p14="http://schemas.microsoft.com/office/powerpoint/2010/main" val="352734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0D99B1D-BAAD-4B96-97E9-6531FE52FB99}"/>
              </a:ext>
            </a:extLst>
          </p:cNvPr>
          <p:cNvSpPr>
            <a:spLocks noGrp="1"/>
          </p:cNvSpPr>
          <p:nvPr>
            <p:ph type="title"/>
          </p:nvPr>
        </p:nvSpPr>
        <p:spPr>
          <a:xfrm>
            <a:off x="680321" y="753228"/>
            <a:ext cx="9613861" cy="1080938"/>
          </a:xfrm>
        </p:spPr>
        <p:txBody>
          <a:bodyPr>
            <a:normAutofit/>
          </a:bodyPr>
          <a:lstStyle/>
          <a:p>
            <a:r>
              <a:rPr lang="en-US" sz="4800" dirty="0">
                <a:effectLst>
                  <a:outerShdw blurRad="38100" dist="38100" dir="2700000" algn="tl">
                    <a:srgbClr val="000000">
                      <a:alpha val="43137"/>
                    </a:srgbClr>
                  </a:outerShdw>
                </a:effectLst>
              </a:rPr>
              <a:t>Who Am I?</a:t>
            </a:r>
          </a:p>
        </p:txBody>
      </p:sp>
      <p:sp>
        <p:nvSpPr>
          <p:cNvPr id="14" name="Content Placeholder 2">
            <a:extLst>
              <a:ext uri="{FF2B5EF4-FFF2-40B4-BE49-F238E27FC236}">
                <a16:creationId xmlns:a16="http://schemas.microsoft.com/office/drawing/2014/main" id="{19CABFBA-B250-458C-B74C-B55084B11954}"/>
              </a:ext>
            </a:extLst>
          </p:cNvPr>
          <p:cNvSpPr>
            <a:spLocks noGrp="1"/>
          </p:cNvSpPr>
          <p:nvPr>
            <p:ph idx="1"/>
          </p:nvPr>
        </p:nvSpPr>
        <p:spPr>
          <a:xfrm>
            <a:off x="457200" y="2057400"/>
            <a:ext cx="5410200" cy="4571999"/>
          </a:xfrm>
        </p:spPr>
        <p:txBody>
          <a:bodyPr>
            <a:normAutofit/>
          </a:bodyPr>
          <a:lstStyle/>
          <a:p>
            <a:r>
              <a:rPr lang="en-US" dirty="0"/>
              <a:t>Leader of the Louisville SQL Server/Power BI User Group</a:t>
            </a:r>
          </a:p>
          <a:p>
            <a:r>
              <a:rPr lang="en-US" dirty="0"/>
              <a:t>Organizer/Speaker of SQL Saturday’s &amp; other conferences</a:t>
            </a:r>
          </a:p>
          <a:p>
            <a:r>
              <a:rPr lang="en-US" dirty="0"/>
              <a:t>Heavily involved with SQL PASS</a:t>
            </a:r>
          </a:p>
          <a:p>
            <a:r>
              <a:rPr lang="en-US" dirty="0"/>
              <a:t>Microsoft Data Platform MVP</a:t>
            </a:r>
          </a:p>
          <a:p>
            <a:r>
              <a:rPr lang="en-US" dirty="0"/>
              <a:t>Friend of Redgate 2015 - 2018</a:t>
            </a:r>
          </a:p>
          <a:p>
            <a:r>
              <a:rPr lang="en-US" dirty="0" err="1"/>
              <a:t>Idera</a:t>
            </a:r>
            <a:r>
              <a:rPr lang="en-US" dirty="0"/>
              <a:t> ACE 2016</a:t>
            </a:r>
          </a:p>
          <a:p>
            <a:r>
              <a:rPr lang="en-US" dirty="0" err="1"/>
              <a:t>SentryOne</a:t>
            </a:r>
            <a:r>
              <a:rPr lang="en-US" dirty="0"/>
              <a:t> Product Advisory Council</a:t>
            </a:r>
          </a:p>
        </p:txBody>
      </p:sp>
      <p:pic>
        <p:nvPicPr>
          <p:cNvPr id="2" name="Picture 1">
            <a:extLst>
              <a:ext uri="{FF2B5EF4-FFF2-40B4-BE49-F238E27FC236}">
                <a16:creationId xmlns:a16="http://schemas.microsoft.com/office/drawing/2014/main" id="{E7C6730C-057C-4066-A18D-DBD147AB9583}"/>
              </a:ext>
            </a:extLst>
          </p:cNvPr>
          <p:cNvPicPr>
            <a:picLocks noChangeAspect="1"/>
          </p:cNvPicPr>
          <p:nvPr/>
        </p:nvPicPr>
        <p:blipFill>
          <a:blip r:embed="rId2"/>
          <a:stretch>
            <a:fillRect/>
          </a:stretch>
        </p:blipFill>
        <p:spPr>
          <a:xfrm>
            <a:off x="6629400" y="2514600"/>
            <a:ext cx="4361905" cy="3228571"/>
          </a:xfrm>
          <a:prstGeom prst="rect">
            <a:avLst/>
          </a:prstGeom>
        </p:spPr>
      </p:pic>
    </p:spTree>
    <p:extLst>
      <p:ext uri="{BB962C8B-B14F-4D97-AF65-F5344CB8AC3E}">
        <p14:creationId xmlns:p14="http://schemas.microsoft.com/office/powerpoint/2010/main" val="54975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0" name="Rectangle 39">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28848A0-02D9-48F8-AA49-E2ED58B51ACC}"/>
              </a:ext>
            </a:extLst>
          </p:cNvPr>
          <p:cNvSpPr>
            <a:spLocks noGrp="1"/>
          </p:cNvSpPr>
          <p:nvPr>
            <p:ph type="title"/>
          </p:nvPr>
        </p:nvSpPr>
        <p:spPr>
          <a:xfrm>
            <a:off x="680321" y="4714194"/>
            <a:ext cx="8129353" cy="1311176"/>
          </a:xfrm>
        </p:spPr>
        <p:txBody>
          <a:bodyPr anchor="ctr">
            <a:normAutofit/>
          </a:bodyPr>
          <a:lstStyle/>
          <a:p>
            <a:pPr algn="r"/>
            <a:r>
              <a:rPr lang="en-US" sz="4800" dirty="0"/>
              <a:t>Resources</a:t>
            </a:r>
          </a:p>
        </p:txBody>
      </p:sp>
      <p:sp>
        <p:nvSpPr>
          <p:cNvPr id="42" name="Rectangle 41">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1894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1" name="Content Placeholder 2">
            <a:extLst>
              <a:ext uri="{FF2B5EF4-FFF2-40B4-BE49-F238E27FC236}">
                <a16:creationId xmlns:a16="http://schemas.microsoft.com/office/drawing/2014/main" id="{3BA4DFF6-E1DB-4F05-9BAC-957F7BF3B2C4}"/>
              </a:ext>
            </a:extLst>
          </p:cNvPr>
          <p:cNvGraphicFramePr>
            <a:graphicFrameLocks noGrp="1"/>
          </p:cNvGraphicFramePr>
          <p:nvPr>
            <p:ph idx="1"/>
            <p:extLst>
              <p:ext uri="{D42A27DB-BD31-4B8C-83A1-F6EECF244321}">
                <p14:modId xmlns:p14="http://schemas.microsoft.com/office/powerpoint/2010/main" val="2739225765"/>
              </p:ext>
            </p:extLst>
          </p:nvPr>
        </p:nvGraphicFramePr>
        <p:xfrm>
          <a:off x="304800" y="0"/>
          <a:ext cx="11582400" cy="45294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75938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extBox 2"/>
          <p:cNvSpPr txBox="1">
            <a:spLocks noChangeArrowheads="1"/>
          </p:cNvSpPr>
          <p:nvPr/>
        </p:nvSpPr>
        <p:spPr bwMode="auto">
          <a:xfrm>
            <a:off x="762000" y="646112"/>
            <a:ext cx="10134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8000" dirty="0">
                <a:effectLst>
                  <a:outerShdw blurRad="38100" dist="38100" dir="2700000" algn="tl">
                    <a:srgbClr val="000000">
                      <a:alpha val="43137"/>
                    </a:srgbClr>
                  </a:outerShdw>
                </a:effectLst>
              </a:rPr>
              <a:t>THANK YOU!!!!</a:t>
            </a:r>
          </a:p>
        </p:txBody>
      </p:sp>
      <p:sp>
        <p:nvSpPr>
          <p:cNvPr id="114691" name="TextBox 1"/>
          <p:cNvSpPr txBox="1">
            <a:spLocks noChangeArrowheads="1"/>
          </p:cNvSpPr>
          <p:nvPr/>
        </p:nvSpPr>
        <p:spPr bwMode="auto">
          <a:xfrm>
            <a:off x="1736834" y="4495800"/>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a:t>
            </a:r>
            <a:r>
              <a:rPr lang="en-US" altLang="en-US" sz="3200" dirty="0" err="1"/>
              <a:t>SqlRUs</a:t>
            </a:r>
            <a:endParaRPr lang="en-US" altLang="en-US" sz="1800" dirty="0"/>
          </a:p>
        </p:txBody>
      </p:sp>
      <p:pic>
        <p:nvPicPr>
          <p:cNvPr id="11469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6957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TextBox 11"/>
          <p:cNvSpPr txBox="1">
            <a:spLocks noChangeArrowheads="1"/>
          </p:cNvSpPr>
          <p:nvPr/>
        </p:nvSpPr>
        <p:spPr bwMode="auto">
          <a:xfrm>
            <a:off x="6553200" y="37719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t>http://linkedin.com/in/sqlrus</a:t>
            </a:r>
          </a:p>
        </p:txBody>
      </p:sp>
      <p:pic>
        <p:nvPicPr>
          <p:cNvPr id="114694"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44831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5" name="TextBox 16"/>
          <p:cNvSpPr txBox="1">
            <a:spLocks noChangeArrowheads="1"/>
          </p:cNvSpPr>
          <p:nvPr/>
        </p:nvSpPr>
        <p:spPr bwMode="auto">
          <a:xfrm>
            <a:off x="6553200" y="45339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http://www.sqlrus.com</a:t>
            </a:r>
          </a:p>
        </p:txBody>
      </p:sp>
      <p:pic>
        <p:nvPicPr>
          <p:cNvPr id="114696"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8634" y="36068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7" name="TextBox 19"/>
          <p:cNvSpPr txBox="1">
            <a:spLocks noChangeArrowheads="1"/>
          </p:cNvSpPr>
          <p:nvPr/>
        </p:nvSpPr>
        <p:spPr bwMode="auto">
          <a:xfrm>
            <a:off x="1752600" y="3683000"/>
            <a:ext cx="3276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john@dcac.com</a:t>
            </a:r>
          </a:p>
        </p:txBody>
      </p:sp>
      <p:pic>
        <p:nvPicPr>
          <p:cNvPr id="114698"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8634" y="44450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2D03566C-82DF-4B48-AA07-10F62B96CB80}"/>
              </a:ext>
            </a:extLst>
          </p:cNvPr>
          <p:cNvPicPr>
            <a:picLocks noChangeAspect="1"/>
          </p:cNvPicPr>
          <p:nvPr/>
        </p:nvPicPr>
        <p:blipFill>
          <a:blip r:embed="rId7"/>
          <a:stretch>
            <a:fillRect/>
          </a:stretch>
        </p:blipFill>
        <p:spPr>
          <a:xfrm>
            <a:off x="10591800" y="988059"/>
            <a:ext cx="1600200" cy="640080"/>
          </a:xfrm>
          <a:prstGeom prst="rect">
            <a:avLst/>
          </a:prstGeom>
        </p:spPr>
      </p:pic>
    </p:spTree>
    <p:extLst>
      <p:ext uri="{BB962C8B-B14F-4D97-AF65-F5344CB8AC3E}">
        <p14:creationId xmlns:p14="http://schemas.microsoft.com/office/powerpoint/2010/main" val="274876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2819400"/>
            <a:ext cx="4293265" cy="1717306"/>
          </a:xfrm>
          <a:prstGeom prst="rect">
            <a:avLst/>
          </a:prstGeom>
          <a:ln>
            <a:noFill/>
          </a:ln>
          <a:effectLst/>
        </p:spPr>
      </p:pic>
      <p:sp>
        <p:nvSpPr>
          <p:cNvPr id="10" name="Content Placeholder 2">
            <a:extLst>
              <a:ext uri="{FF2B5EF4-FFF2-40B4-BE49-F238E27FC236}">
                <a16:creationId xmlns:a16="http://schemas.microsoft.com/office/drawing/2014/main" id="{D546F0B2-CB10-CB45-B459-B0FF964BCDA6}"/>
              </a:ext>
            </a:extLst>
          </p:cNvPr>
          <p:cNvSpPr txBox="1">
            <a:spLocks/>
          </p:cNvSpPr>
          <p:nvPr/>
        </p:nvSpPr>
        <p:spPr bwMode="auto">
          <a:xfrm>
            <a:off x="5867400" y="2286000"/>
            <a:ext cx="5562600" cy="37338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lIns="91440" tIns="45720" rIns="91440" bIns="45720" numCol="1" rtlCol="0" anchorCtr="0" compatLnSpc="1">
            <a:prstTxWarp prst="textNoShape">
              <a:avLst/>
            </a:prstTxWarp>
            <a:normAutofit fontScale="925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eaLnBrk="1" hangingPunct="1">
              <a:lnSpc>
                <a:spcPct val="90000"/>
              </a:lnSpc>
              <a:buNone/>
            </a:pPr>
            <a:r>
              <a:rPr lang="en-US" sz="2400" dirty="0">
                <a:ea typeface="+mn-ea"/>
                <a:cs typeface="+mn-cs"/>
              </a:rPr>
              <a:t>The vetted and certified experts at Denny Cherry and Associates Consulting assist companies with attaining IT goals such as HA, scalability, SQL Server virtualization, migration, and acceleration reliably while finding ways to save on costs. With clients ranging from Fortune 50 corporations to small businesses, their commitment to each is the same: to provide a deft, high-speed IT environment that leverages every aspect of their platform: from architecture, infrastructure, to network.</a:t>
            </a:r>
          </a:p>
          <a:p>
            <a:pPr marL="0" indent="-228600" algn="ctr" defTabSz="914400" eaLnBrk="1" hangingPunct="1">
              <a:lnSpc>
                <a:spcPct val="90000"/>
              </a:lnSpc>
              <a:buFont typeface="Arial" panose="020B0604020202020204" pitchFamily="34" charset="0"/>
              <a:buChar char="•"/>
            </a:pPr>
            <a:endParaRPr lang="en-US" sz="2400" i="1" dirty="0">
              <a:ea typeface="+mn-ea"/>
              <a:cs typeface="+mn-cs"/>
            </a:endParaRPr>
          </a:p>
          <a:p>
            <a:pPr marL="0" indent="0" algn="ctr" defTabSz="914400" eaLnBrk="1" hangingPunct="1">
              <a:lnSpc>
                <a:spcPct val="90000"/>
              </a:lnSpc>
              <a:buNone/>
            </a:pPr>
            <a:r>
              <a:rPr lang="en-US" sz="2400" b="1" dirty="0">
                <a:ea typeface="+mn-ea"/>
                <a:cs typeface="+mn-cs"/>
              </a:rPr>
              <a:t>Visit DCAC at </a:t>
            </a:r>
            <a:r>
              <a:rPr lang="en-US" sz="2400" b="1" dirty="0">
                <a:ea typeface="+mn-ea"/>
                <a:cs typeface="+mn-cs"/>
                <a:hlinkClick r:id="rId3"/>
              </a:rPr>
              <a:t>http://www.dcac.co</a:t>
            </a:r>
            <a:endParaRPr lang="en-US" sz="2400" b="1" dirty="0">
              <a:ea typeface="+mn-ea"/>
              <a:cs typeface="+mn-cs"/>
            </a:endParaRPr>
          </a:p>
          <a:p>
            <a:pPr marL="0" indent="-228600" defTabSz="914400" eaLnBrk="1" hangingPunct="1">
              <a:lnSpc>
                <a:spcPct val="90000"/>
              </a:lnSpc>
              <a:buFont typeface="Arial" panose="020B0604020202020204" pitchFamily="34" charset="0"/>
              <a:buChar char="•"/>
            </a:pPr>
            <a:endParaRPr lang="en-US" sz="1400" b="1" dirty="0">
              <a:ea typeface="+mn-ea"/>
              <a:cs typeface="+mn-cs"/>
            </a:endParaRPr>
          </a:p>
        </p:txBody>
      </p:sp>
      <p:sp>
        <p:nvSpPr>
          <p:cNvPr id="12" name="Title 1">
            <a:extLst>
              <a:ext uri="{FF2B5EF4-FFF2-40B4-BE49-F238E27FC236}">
                <a16:creationId xmlns:a16="http://schemas.microsoft.com/office/drawing/2014/main" id="{5BBD9CB1-FF70-4C14-8500-07A7E6282972}"/>
              </a:ext>
            </a:extLst>
          </p:cNvPr>
          <p:cNvSpPr>
            <a:spLocks noGrp="1"/>
          </p:cNvSpPr>
          <p:nvPr>
            <p:ph type="title"/>
          </p:nvPr>
        </p:nvSpPr>
        <p:spPr>
          <a:xfrm>
            <a:off x="680321" y="753228"/>
            <a:ext cx="9613861" cy="1080938"/>
          </a:xfrm>
        </p:spPr>
        <p:txBody>
          <a:bodyPr>
            <a:normAutofit/>
          </a:bodyPr>
          <a:lstStyle/>
          <a:p>
            <a:r>
              <a:rPr lang="en-US" sz="4800" dirty="0">
                <a:effectLst>
                  <a:outerShdw blurRad="38100" dist="38100" dir="2700000" algn="tl">
                    <a:srgbClr val="000000">
                      <a:alpha val="43137"/>
                    </a:srgbClr>
                  </a:outerShdw>
                </a:effectLst>
              </a:rPr>
              <a:t>Where Am I?</a:t>
            </a:r>
          </a:p>
        </p:txBody>
      </p:sp>
    </p:spTree>
    <p:extLst>
      <p:ext uri="{BB962C8B-B14F-4D97-AF65-F5344CB8AC3E}">
        <p14:creationId xmlns:p14="http://schemas.microsoft.com/office/powerpoint/2010/main" val="63870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8" name="Rectangle 77">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09964" y="722684"/>
            <a:ext cx="4136123" cy="1080938"/>
          </a:xfrm>
        </p:spPr>
        <p:txBody>
          <a:bodyPr>
            <a:normAutofit/>
          </a:bodyPr>
          <a:lstStyle/>
          <a:p>
            <a:r>
              <a:rPr lang="en-US" sz="4800" dirty="0"/>
              <a:t>Agenda</a:t>
            </a:r>
            <a:endParaRPr lang="en-US" sz="2400" dirty="0"/>
          </a:p>
        </p:txBody>
      </p:sp>
      <p:pic>
        <p:nvPicPr>
          <p:cNvPr id="80" name="Picture 79">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p:cNvSpPr>
            <a:spLocks noGrp="1"/>
          </p:cNvSpPr>
          <p:nvPr>
            <p:ph idx="1"/>
          </p:nvPr>
        </p:nvSpPr>
        <p:spPr>
          <a:xfrm>
            <a:off x="228601" y="1977794"/>
            <a:ext cx="4587844" cy="4727805"/>
          </a:xfrm>
        </p:spPr>
        <p:txBody>
          <a:bodyPr>
            <a:normAutofit/>
          </a:bodyPr>
          <a:lstStyle/>
          <a:p>
            <a:r>
              <a:rPr lang="en-US" dirty="0"/>
              <a:t>What Is It?</a:t>
            </a:r>
          </a:p>
          <a:p>
            <a:r>
              <a:rPr lang="en-US" dirty="0"/>
              <a:t>Adoption Rate</a:t>
            </a:r>
          </a:p>
          <a:p>
            <a:r>
              <a:rPr lang="en-US" dirty="0"/>
              <a:t>How Does It Work?</a:t>
            </a:r>
          </a:p>
          <a:p>
            <a:r>
              <a:rPr lang="en-US" dirty="0"/>
              <a:t>Why Do I Care?  </a:t>
            </a:r>
          </a:p>
          <a:p>
            <a:r>
              <a:rPr lang="en-US" dirty="0"/>
              <a:t>Security</a:t>
            </a:r>
          </a:p>
          <a:p>
            <a:r>
              <a:rPr lang="en-US" dirty="0"/>
              <a:t>Collaboration</a:t>
            </a:r>
          </a:p>
          <a:p>
            <a:r>
              <a:rPr lang="en-US" dirty="0"/>
              <a:t>Deployments</a:t>
            </a:r>
          </a:p>
          <a:p>
            <a:r>
              <a:rPr lang="en-US" dirty="0"/>
              <a:t>Demo</a:t>
            </a:r>
          </a:p>
          <a:p>
            <a:r>
              <a:rPr lang="en-US" dirty="0"/>
              <a:t>Salvation</a:t>
            </a:r>
          </a:p>
          <a:p>
            <a:r>
              <a:rPr lang="en-US" dirty="0"/>
              <a:t>How to Sell It</a:t>
            </a:r>
          </a:p>
          <a:p>
            <a:pPr marL="114300" indent="0">
              <a:buNone/>
            </a:pPr>
            <a:endParaRPr lang="en-US" sz="1800" dirty="0"/>
          </a:p>
          <a:p>
            <a:endParaRPr lang="en-US" sz="1800" dirty="0"/>
          </a:p>
        </p:txBody>
      </p:sp>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6090" y="860990"/>
            <a:ext cx="6303134" cy="5105540"/>
          </a:xfrm>
          <a:prstGeom prst="rect">
            <a:avLst/>
          </a:prstGeom>
          <a:noFill/>
          <a:ln>
            <a:noFill/>
          </a:ln>
          <a:effectLst>
            <a:outerShdw blurRad="76200" dist="63500" dir="5040000" algn="tl" rotWithShape="0">
              <a:srgbClr val="000000">
                <a:alpha val="41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270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5" name="Rectangle 14">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9" name="Content Placeholder 4">
            <a:extLst>
              <a:ext uri="{FF2B5EF4-FFF2-40B4-BE49-F238E27FC236}">
                <a16:creationId xmlns:a16="http://schemas.microsoft.com/office/drawing/2014/main" id="{EB59B81E-4EF6-4530-9B49-584D14DC99BE}"/>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2528" r="9173" b="-1"/>
          <a:stretch/>
        </p:blipFill>
        <p:spPr>
          <a:xfrm>
            <a:off x="4636008" y="10"/>
            <a:ext cx="7552815" cy="6856310"/>
          </a:xfrm>
          <a:prstGeom prst="rect">
            <a:avLst/>
          </a:prstGeom>
          <a:ln>
            <a:noFill/>
          </a:ln>
          <a:effectLst/>
        </p:spPr>
      </p:pic>
      <p:sp>
        <p:nvSpPr>
          <p:cNvPr id="18" name="Rectangle 17">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EC4462-F3FD-48B4-8A2A-D2048A67BB0D}"/>
              </a:ext>
            </a:extLst>
          </p:cNvPr>
          <p:cNvSpPr>
            <a:spLocks noGrp="1"/>
          </p:cNvSpPr>
          <p:nvPr>
            <p:ph type="title"/>
          </p:nvPr>
        </p:nvSpPr>
        <p:spPr>
          <a:xfrm>
            <a:off x="261384" y="749451"/>
            <a:ext cx="4495800" cy="1080938"/>
          </a:xfrm>
        </p:spPr>
        <p:txBody>
          <a:bodyPr>
            <a:normAutofit/>
          </a:bodyPr>
          <a:lstStyle/>
          <a:p>
            <a:r>
              <a:rPr lang="en-US" sz="4800" dirty="0"/>
              <a:t>The Elephant…</a:t>
            </a:r>
          </a:p>
        </p:txBody>
      </p:sp>
      <p:pic>
        <p:nvPicPr>
          <p:cNvPr id="20" name="Picture 19">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6" name="TextBox 5">
            <a:extLst>
              <a:ext uri="{FF2B5EF4-FFF2-40B4-BE49-F238E27FC236}">
                <a16:creationId xmlns:a16="http://schemas.microsoft.com/office/drawing/2014/main" id="{42FF24A7-0882-4B4F-8688-42E977A8C11E}"/>
              </a:ext>
            </a:extLst>
          </p:cNvPr>
          <p:cNvSpPr txBox="1"/>
          <p:nvPr/>
        </p:nvSpPr>
        <p:spPr>
          <a:xfrm>
            <a:off x="9662169" y="6656265"/>
            <a:ext cx="252665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fr.wikimini.org/wiki/%C3%89l%C3%A9phant">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05772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7620000" cy="1143000"/>
          </a:xfrm>
        </p:spPr>
        <p:txBody>
          <a:bodyPr>
            <a:normAutofit/>
          </a:bodyPr>
          <a:lstStyle/>
          <a:p>
            <a:r>
              <a:rPr lang="en-US" sz="4800" dirty="0"/>
              <a:t>What Is It?</a:t>
            </a:r>
          </a:p>
        </p:txBody>
      </p:sp>
      <p:sp>
        <p:nvSpPr>
          <p:cNvPr id="3" name="Content Placeholder 2"/>
          <p:cNvSpPr>
            <a:spLocks noGrp="1"/>
          </p:cNvSpPr>
          <p:nvPr>
            <p:ph idx="1"/>
          </p:nvPr>
        </p:nvSpPr>
        <p:spPr>
          <a:xfrm>
            <a:off x="0" y="3154672"/>
            <a:ext cx="5029200" cy="2283329"/>
          </a:xfrm>
        </p:spPr>
        <p:txBody>
          <a:bodyPr>
            <a:normAutofit/>
          </a:bodyPr>
          <a:lstStyle/>
          <a:p>
            <a:r>
              <a:rPr lang="en-US" sz="3000" dirty="0"/>
              <a:t>Continuous Delivery</a:t>
            </a:r>
          </a:p>
          <a:p>
            <a:r>
              <a:rPr lang="en-US" sz="3000" dirty="0"/>
              <a:t>Continuous Deployment</a:t>
            </a:r>
          </a:p>
          <a:p>
            <a:pPr lvl="1"/>
            <a:r>
              <a:rPr lang="en-US" sz="3000" dirty="0"/>
              <a:t>Bad Things</a:t>
            </a:r>
          </a:p>
        </p:txBody>
      </p:sp>
      <p:pic>
        <p:nvPicPr>
          <p:cNvPr id="4" name="Picture 3"/>
          <p:cNvPicPr>
            <a:picLocks noChangeAspect="1"/>
          </p:cNvPicPr>
          <p:nvPr/>
        </p:nvPicPr>
        <p:blipFill>
          <a:blip r:embed="rId3"/>
          <a:stretch>
            <a:fillRect/>
          </a:stretch>
        </p:blipFill>
        <p:spPr>
          <a:xfrm>
            <a:off x="4558235" y="2583180"/>
            <a:ext cx="7244163" cy="3131820"/>
          </a:xfrm>
          <a:prstGeom prst="rect">
            <a:avLst/>
          </a:prstGeom>
        </p:spPr>
      </p:pic>
      <p:sp>
        <p:nvSpPr>
          <p:cNvPr id="5" name="Rectangle 4"/>
          <p:cNvSpPr/>
          <p:nvPr/>
        </p:nvSpPr>
        <p:spPr>
          <a:xfrm>
            <a:off x="4558235" y="5706039"/>
            <a:ext cx="7777564" cy="276999"/>
          </a:xfrm>
          <a:prstGeom prst="rect">
            <a:avLst/>
          </a:prstGeom>
        </p:spPr>
        <p:txBody>
          <a:bodyPr wrap="square">
            <a:spAutoFit/>
          </a:bodyPr>
          <a:lstStyle/>
          <a:p>
            <a:r>
              <a:rPr lang="en-US" sz="1200" dirty="0"/>
              <a:t>Source: </a:t>
            </a:r>
            <a:r>
              <a:rPr lang="en-US" sz="1200" dirty="0">
                <a:hlinkClick r:id="rId4"/>
              </a:rPr>
              <a:t>http://blog.crisp.se/2013/02/05/yassalsundman/continuous-delivery-vs-continuous-deployment</a:t>
            </a:r>
            <a:r>
              <a:rPr lang="en-US" sz="1200" dirty="0"/>
              <a:t> </a:t>
            </a:r>
          </a:p>
        </p:txBody>
      </p:sp>
    </p:spTree>
    <p:extLst>
      <p:ext uri="{BB962C8B-B14F-4D97-AF65-F5344CB8AC3E}">
        <p14:creationId xmlns:p14="http://schemas.microsoft.com/office/powerpoint/2010/main" val="105554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03122" y="685800"/>
            <a:ext cx="7620000" cy="1143000"/>
          </a:xfrm>
        </p:spPr>
        <p:txBody>
          <a:bodyPr>
            <a:normAutofit/>
          </a:bodyPr>
          <a:lstStyle/>
          <a:p>
            <a:r>
              <a:rPr lang="en-US" sz="4800" dirty="0"/>
              <a:t>Adoption Rate</a:t>
            </a:r>
          </a:p>
        </p:txBody>
      </p:sp>
      <p:pic>
        <p:nvPicPr>
          <p:cNvPr id="9" name="Picture 8"/>
          <p:cNvPicPr>
            <a:picLocks noChangeAspect="1"/>
          </p:cNvPicPr>
          <p:nvPr/>
        </p:nvPicPr>
        <p:blipFill>
          <a:blip r:embed="rId2"/>
          <a:stretch>
            <a:fillRect/>
          </a:stretch>
        </p:blipFill>
        <p:spPr>
          <a:xfrm>
            <a:off x="8305800" y="4119503"/>
            <a:ext cx="3025178" cy="2556082"/>
          </a:xfrm>
          <a:prstGeom prst="rect">
            <a:avLst/>
          </a:prstGeom>
          <a:scene3d>
            <a:camera prst="orthographicFront"/>
            <a:lightRig rig="threePt" dir="t"/>
          </a:scene3d>
          <a:sp3d>
            <a:bevelT/>
          </a:sp3d>
        </p:spPr>
      </p:pic>
      <p:pic>
        <p:nvPicPr>
          <p:cNvPr id="10" name="Picture 9"/>
          <p:cNvPicPr>
            <a:picLocks noChangeAspect="1"/>
          </p:cNvPicPr>
          <p:nvPr/>
        </p:nvPicPr>
        <p:blipFill>
          <a:blip r:embed="rId3"/>
          <a:stretch>
            <a:fillRect/>
          </a:stretch>
        </p:blipFill>
        <p:spPr>
          <a:xfrm>
            <a:off x="4677701" y="4134142"/>
            <a:ext cx="3066267" cy="2527300"/>
          </a:xfrm>
          <a:prstGeom prst="rect">
            <a:avLst/>
          </a:prstGeom>
          <a:scene3d>
            <a:camera prst="orthographicFront"/>
            <a:lightRig rig="threePt" dir="t"/>
          </a:scene3d>
          <a:sp3d>
            <a:bevelT/>
          </a:sp3d>
        </p:spPr>
      </p:pic>
      <p:pic>
        <p:nvPicPr>
          <p:cNvPr id="11" name="Picture 10"/>
          <p:cNvPicPr>
            <a:picLocks noChangeAspect="1"/>
          </p:cNvPicPr>
          <p:nvPr/>
        </p:nvPicPr>
        <p:blipFill>
          <a:blip r:embed="rId4"/>
          <a:stretch>
            <a:fillRect/>
          </a:stretch>
        </p:blipFill>
        <p:spPr>
          <a:xfrm>
            <a:off x="779207" y="4148285"/>
            <a:ext cx="3505200" cy="2527300"/>
          </a:xfrm>
          <a:prstGeom prst="rect">
            <a:avLst/>
          </a:prstGeom>
          <a:scene3d>
            <a:camera prst="orthographicFront"/>
            <a:lightRig rig="threePt" dir="t"/>
          </a:scene3d>
          <a:sp3d>
            <a:bevelT/>
          </a:sp3d>
        </p:spPr>
      </p:pic>
      <p:sp>
        <p:nvSpPr>
          <p:cNvPr id="12" name="Rectangle 11"/>
          <p:cNvSpPr/>
          <p:nvPr/>
        </p:nvSpPr>
        <p:spPr>
          <a:xfrm>
            <a:off x="381000" y="2057400"/>
            <a:ext cx="10515600" cy="2062103"/>
          </a:xfrm>
          <a:prstGeom prst="rect">
            <a:avLst/>
          </a:prstGeom>
        </p:spPr>
        <p:txBody>
          <a:bodyPr wrap="square">
            <a:spAutoFit/>
          </a:bodyPr>
          <a:lstStyle/>
          <a:p>
            <a:pPr marL="342900" indent="-342900">
              <a:buFont typeface="Arial" charset="0"/>
              <a:buChar char="•"/>
            </a:pPr>
            <a:r>
              <a:rPr lang="en-US" sz="3200" dirty="0"/>
              <a:t>1000 SQL Server database professionals</a:t>
            </a:r>
          </a:p>
          <a:p>
            <a:pPr marL="342900" indent="-342900">
              <a:buFont typeface="Arial" charset="0"/>
              <a:buChar char="•"/>
            </a:pPr>
            <a:r>
              <a:rPr lang="en-US" sz="3200" dirty="0"/>
              <a:t>Range of industries and company sizes</a:t>
            </a:r>
          </a:p>
          <a:p>
            <a:pPr marL="342900" indent="-342900">
              <a:buFont typeface="Arial" charset="0"/>
              <a:buChar char="•"/>
            </a:pPr>
            <a:r>
              <a:rPr lang="en-US" sz="3200" dirty="0"/>
              <a:t>Had or planning to adopt DevOps practices in their organization</a:t>
            </a:r>
          </a:p>
        </p:txBody>
      </p:sp>
    </p:spTree>
    <p:extLst>
      <p:ext uri="{BB962C8B-B14F-4D97-AF65-F5344CB8AC3E}">
        <p14:creationId xmlns:p14="http://schemas.microsoft.com/office/powerpoint/2010/main" val="108502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CD6EC5AD-977D-4411-AC6F-5677D6D5C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4">
            <a:extLst>
              <a:ext uri="{FF2B5EF4-FFF2-40B4-BE49-F238E27FC236}">
                <a16:creationId xmlns:a16="http://schemas.microsoft.com/office/drawing/2014/main" id="{83DC4F7D-6CBC-4B88-80C9-3E5BBFA8D7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9" name="Rectangle 26">
            <a:extLst>
              <a:ext uri="{FF2B5EF4-FFF2-40B4-BE49-F238E27FC236}">
                <a16:creationId xmlns:a16="http://schemas.microsoft.com/office/drawing/2014/main" id="{1F5CD2AA-865E-46EF-BE02-B7F59735C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928CDB6-808D-7049-A333-4BABF3C77D71}"/>
              </a:ext>
            </a:extLst>
          </p:cNvPr>
          <p:cNvSpPr>
            <a:spLocks noGrp="1"/>
          </p:cNvSpPr>
          <p:nvPr>
            <p:ph type="title"/>
          </p:nvPr>
        </p:nvSpPr>
        <p:spPr>
          <a:xfrm>
            <a:off x="304801" y="4714194"/>
            <a:ext cx="8504874" cy="1311176"/>
          </a:xfrm>
        </p:spPr>
        <p:txBody>
          <a:bodyPr anchor="ctr">
            <a:normAutofit/>
          </a:bodyPr>
          <a:lstStyle/>
          <a:p>
            <a:pPr algn="r"/>
            <a:r>
              <a:rPr lang="en-US" sz="4800" dirty="0"/>
              <a:t>Database Continuous Delivery</a:t>
            </a:r>
          </a:p>
        </p:txBody>
      </p:sp>
      <p:sp>
        <p:nvSpPr>
          <p:cNvPr id="40" name="Rectangle 28">
            <a:extLst>
              <a:ext uri="{FF2B5EF4-FFF2-40B4-BE49-F238E27FC236}">
                <a16:creationId xmlns:a16="http://schemas.microsoft.com/office/drawing/2014/main" id="{9836E79C-DAF3-497B-8829-B578C6330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0">
            <a:extLst>
              <a:ext uri="{FF2B5EF4-FFF2-40B4-BE49-F238E27FC236}">
                <a16:creationId xmlns:a16="http://schemas.microsoft.com/office/drawing/2014/main" id="{96CBA651-59F0-4056-852B-7BA312B84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32">
            <a:extLst>
              <a:ext uri="{FF2B5EF4-FFF2-40B4-BE49-F238E27FC236}">
                <a16:creationId xmlns:a16="http://schemas.microsoft.com/office/drawing/2014/main" id="{86549CAF-504A-44ED-AD20-0880DCFE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1894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4">
            <a:extLst>
              <a:ext uri="{FF2B5EF4-FFF2-40B4-BE49-F238E27FC236}">
                <a16:creationId xmlns:a16="http://schemas.microsoft.com/office/drawing/2014/main" id="{B318056C-6EA6-4474-B02E-6C914AE04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DC73B835-9796-4D78-8EDE-26152D12C7AE}"/>
              </a:ext>
            </a:extLst>
          </p:cNvPr>
          <p:cNvGraphicFramePr>
            <a:graphicFrameLocks noGrp="1"/>
          </p:cNvGraphicFramePr>
          <p:nvPr>
            <p:ph idx="1"/>
            <p:extLst>
              <p:ext uri="{D42A27DB-BD31-4B8C-83A1-F6EECF244321}">
                <p14:modId xmlns:p14="http://schemas.microsoft.com/office/powerpoint/2010/main" val="266284332"/>
              </p:ext>
            </p:extLst>
          </p:nvPr>
        </p:nvGraphicFramePr>
        <p:xfrm>
          <a:off x="620713" y="644525"/>
          <a:ext cx="10931525" cy="36052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0271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0800" y="2362200"/>
            <a:ext cx="1600200" cy="12954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410200" y="22860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Source Control System</a:t>
            </a:r>
          </a:p>
        </p:txBody>
      </p:sp>
      <p:sp>
        <p:nvSpPr>
          <p:cNvPr id="12" name="Right Arrow 11"/>
          <p:cNvSpPr/>
          <p:nvPr/>
        </p:nvSpPr>
        <p:spPr>
          <a:xfrm>
            <a:off x="4343400" y="28194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305800" y="22860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CI/Build Server</a:t>
            </a:r>
          </a:p>
        </p:txBody>
      </p:sp>
      <p:sp>
        <p:nvSpPr>
          <p:cNvPr id="14" name="Right Arrow 13"/>
          <p:cNvSpPr/>
          <p:nvPr/>
        </p:nvSpPr>
        <p:spPr>
          <a:xfrm>
            <a:off x="7162800" y="2819400"/>
            <a:ext cx="9906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305800" y="4724400"/>
            <a:ext cx="1600200" cy="14478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Build &amp; Test</a:t>
            </a:r>
          </a:p>
        </p:txBody>
      </p:sp>
      <p:sp>
        <p:nvSpPr>
          <p:cNvPr id="17" name="Diamond 16"/>
          <p:cNvSpPr/>
          <p:nvPr/>
        </p:nvSpPr>
        <p:spPr>
          <a:xfrm>
            <a:off x="5791200" y="4724399"/>
            <a:ext cx="1752600" cy="1447799"/>
          </a:xfrm>
          <a:prstGeom prst="diamond">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Passed Tests?</a:t>
            </a:r>
          </a:p>
        </p:txBody>
      </p:sp>
      <p:sp>
        <p:nvSpPr>
          <p:cNvPr id="18" name="Right Arrow 17"/>
          <p:cNvSpPr/>
          <p:nvPr/>
        </p:nvSpPr>
        <p:spPr>
          <a:xfrm rot="5400000">
            <a:off x="8839200" y="4058120"/>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733800" y="4876800"/>
            <a:ext cx="1295400" cy="1143000"/>
          </a:xfrm>
          <a:prstGeom prst="rect">
            <a:avLst/>
          </a:prstGeom>
          <a:solidFill>
            <a:schemeClr val="bg1"/>
          </a:solid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Release Manager</a:t>
            </a:r>
          </a:p>
        </p:txBody>
      </p:sp>
      <p:sp>
        <p:nvSpPr>
          <p:cNvPr id="24" name="Right Arrow 23"/>
          <p:cNvSpPr/>
          <p:nvPr/>
        </p:nvSpPr>
        <p:spPr>
          <a:xfrm rot="10800000">
            <a:off x="7620000" y="5295898"/>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rot="10800000">
            <a:off x="5143500" y="5295899"/>
            <a:ext cx="5334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62100" y="4672655"/>
            <a:ext cx="1371600" cy="317863"/>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Testing</a:t>
            </a:r>
          </a:p>
        </p:txBody>
      </p:sp>
      <p:sp>
        <p:nvSpPr>
          <p:cNvPr id="28" name="Rectangle 27"/>
          <p:cNvSpPr/>
          <p:nvPr/>
        </p:nvSpPr>
        <p:spPr>
          <a:xfrm>
            <a:off x="1562100" y="5275006"/>
            <a:ext cx="1371600" cy="304800"/>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Staging</a:t>
            </a:r>
          </a:p>
        </p:txBody>
      </p:sp>
      <p:sp>
        <p:nvSpPr>
          <p:cNvPr id="29" name="Rectangle 28"/>
          <p:cNvSpPr/>
          <p:nvPr/>
        </p:nvSpPr>
        <p:spPr>
          <a:xfrm>
            <a:off x="1562100" y="5867400"/>
            <a:ext cx="1371600" cy="304800"/>
          </a:xfrm>
          <a:prstGeom prst="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Production</a:t>
            </a:r>
          </a:p>
        </p:txBody>
      </p:sp>
      <p:sp>
        <p:nvSpPr>
          <p:cNvPr id="32" name="Right Arrow 31"/>
          <p:cNvSpPr/>
          <p:nvPr/>
        </p:nvSpPr>
        <p:spPr>
          <a:xfrm rot="10800000">
            <a:off x="3124200" y="5259956"/>
            <a:ext cx="4572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rot="12145430">
            <a:off x="3667050" y="4222945"/>
            <a:ext cx="2830905" cy="211170"/>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rot="1255581">
            <a:off x="5067117" y="4025854"/>
            <a:ext cx="850213" cy="369332"/>
          </a:xfrm>
          <a:prstGeom prst="rect">
            <a:avLst/>
          </a:prstGeom>
          <a:noFill/>
        </p:spPr>
        <p:txBody>
          <a:bodyPr wrap="square" rtlCol="0">
            <a:spAutoFit/>
          </a:bodyPr>
          <a:lstStyle/>
          <a:p>
            <a:r>
              <a:rPr lang="en-US" dirty="0"/>
              <a:t>Failed</a:t>
            </a:r>
          </a:p>
        </p:txBody>
      </p:sp>
      <p:sp>
        <p:nvSpPr>
          <p:cNvPr id="36" name="Title 1"/>
          <p:cNvSpPr>
            <a:spLocks noGrp="1"/>
          </p:cNvSpPr>
          <p:nvPr>
            <p:ph type="title"/>
          </p:nvPr>
        </p:nvSpPr>
        <p:spPr>
          <a:xfrm>
            <a:off x="289560" y="701839"/>
            <a:ext cx="7620000" cy="1143000"/>
          </a:xfrm>
        </p:spPr>
        <p:txBody>
          <a:bodyPr>
            <a:normAutofit/>
          </a:bodyPr>
          <a:lstStyle/>
          <a:p>
            <a:r>
              <a:rPr lang="en-US" sz="4800" dirty="0"/>
              <a:t>How It Works….</a:t>
            </a:r>
          </a:p>
        </p:txBody>
      </p:sp>
      <p:pic>
        <p:nvPicPr>
          <p:cNvPr id="5" name="Graphic 4" descr="User">
            <a:extLst>
              <a:ext uri="{FF2B5EF4-FFF2-40B4-BE49-F238E27FC236}">
                <a16:creationId xmlns:a16="http://schemas.microsoft.com/office/drawing/2014/main" id="{5BF841CC-CDE2-4875-AF3F-D48401D513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7085" y="2793527"/>
            <a:ext cx="1447801" cy="1447801"/>
          </a:xfrm>
          <a:prstGeom prst="rect">
            <a:avLst/>
          </a:prstGeom>
        </p:spPr>
      </p:pic>
      <p:pic>
        <p:nvPicPr>
          <p:cNvPr id="15" name="Graphic 14" descr="Database">
            <a:extLst>
              <a:ext uri="{FF2B5EF4-FFF2-40B4-BE49-F238E27FC236}">
                <a16:creationId xmlns:a16="http://schemas.microsoft.com/office/drawing/2014/main" id="{245A03DA-F051-43A9-8643-3EFCB133A3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71185" y="2362200"/>
            <a:ext cx="1328149" cy="1328149"/>
          </a:xfrm>
          <a:prstGeom prst="rect">
            <a:avLst/>
          </a:prstGeom>
        </p:spPr>
      </p:pic>
      <p:sp>
        <p:nvSpPr>
          <p:cNvPr id="37" name="Right Arrow 31">
            <a:extLst>
              <a:ext uri="{FF2B5EF4-FFF2-40B4-BE49-F238E27FC236}">
                <a16:creationId xmlns:a16="http://schemas.microsoft.com/office/drawing/2014/main" id="{9C8DC437-9032-4E50-AE8F-FC890EA53479}"/>
              </a:ext>
            </a:extLst>
          </p:cNvPr>
          <p:cNvSpPr/>
          <p:nvPr/>
        </p:nvSpPr>
        <p:spPr>
          <a:xfrm rot="11928652">
            <a:off x="3162301" y="4741544"/>
            <a:ext cx="4572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Arrow 31">
            <a:extLst>
              <a:ext uri="{FF2B5EF4-FFF2-40B4-BE49-F238E27FC236}">
                <a16:creationId xmlns:a16="http://schemas.microsoft.com/office/drawing/2014/main" id="{82248AE9-5F49-4CF1-ABB0-E818862089A9}"/>
              </a:ext>
            </a:extLst>
          </p:cNvPr>
          <p:cNvSpPr/>
          <p:nvPr/>
        </p:nvSpPr>
        <p:spPr>
          <a:xfrm rot="9832161">
            <a:off x="3157541" y="5778367"/>
            <a:ext cx="457200" cy="304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245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1000"/>
                                        <p:tgtEl>
                                          <p:spTgt spid="37"/>
                                        </p:tgtEl>
                                      </p:cBhvr>
                                    </p:animEffect>
                                    <p:anim calcmode="lin" valueType="num">
                                      <p:cBhvr>
                                        <p:cTn id="14" dur="1000" fill="hold"/>
                                        <p:tgtEl>
                                          <p:spTgt spid="37"/>
                                        </p:tgtEl>
                                        <p:attrNameLst>
                                          <p:attrName>ppt_x</p:attrName>
                                        </p:attrNameLst>
                                      </p:cBhvr>
                                      <p:tavLst>
                                        <p:tav tm="0">
                                          <p:val>
                                            <p:strVal val="#ppt_x"/>
                                          </p:val>
                                        </p:tav>
                                        <p:tav tm="100000">
                                          <p:val>
                                            <p:strVal val="#ppt_x"/>
                                          </p:val>
                                        </p:tav>
                                      </p:tavLst>
                                    </p:anim>
                                    <p:anim calcmode="lin" valueType="num">
                                      <p:cBhvr>
                                        <p:cTn id="15" dur="1000" fill="hold"/>
                                        <p:tgtEl>
                                          <p:spTgt spid="3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7" grpId="0" animBg="1"/>
      <p:bldP spid="38" grpId="0" animBg="1"/>
    </p:bld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1368</TotalTime>
  <Words>1525</Words>
  <Application>Microsoft Macintosh PowerPoint</Application>
  <PresentationFormat>Widescreen</PresentationFormat>
  <Paragraphs>223</Paragraphs>
  <Slides>21</Slides>
  <Notes>14</Notes>
  <HiddenSlides>0</HiddenSlides>
  <MMClips>0</MMClips>
  <ScaleCrop>false</ScaleCrop>
  <HeadingPairs>
    <vt:vector size="8" baseType="variant">
      <vt:variant>
        <vt:lpstr>Fonts Used</vt:lpstr>
      </vt:variant>
      <vt:variant>
        <vt:i4>4</vt:i4>
      </vt:variant>
      <vt:variant>
        <vt:lpstr>Theme</vt:lpstr>
      </vt:variant>
      <vt:variant>
        <vt:i4>2</vt:i4>
      </vt:variant>
      <vt:variant>
        <vt:lpstr>Slide Titles</vt:lpstr>
      </vt:variant>
      <vt:variant>
        <vt:i4>21</vt:i4>
      </vt:variant>
      <vt:variant>
        <vt:lpstr>Custom Shows</vt:lpstr>
      </vt:variant>
      <vt:variant>
        <vt:i4>1</vt:i4>
      </vt:variant>
    </vt:vector>
  </HeadingPairs>
  <TitlesOfParts>
    <vt:vector size="28" baseType="lpstr">
      <vt:lpstr>Arial</vt:lpstr>
      <vt:lpstr>Calibri</vt:lpstr>
      <vt:lpstr>Calibri Light</vt:lpstr>
      <vt:lpstr>Trebuchet MS</vt:lpstr>
      <vt:lpstr>Berlin</vt:lpstr>
      <vt:lpstr>Office Theme</vt:lpstr>
      <vt:lpstr>Database Continuous Delivery &amp; Your Salvation!</vt:lpstr>
      <vt:lpstr>Who Am I?</vt:lpstr>
      <vt:lpstr>Where Am I?</vt:lpstr>
      <vt:lpstr>Agenda</vt:lpstr>
      <vt:lpstr>The Elephant…</vt:lpstr>
      <vt:lpstr>What Is It?</vt:lpstr>
      <vt:lpstr>Adoption Rate</vt:lpstr>
      <vt:lpstr>Database Continuous Delivery</vt:lpstr>
      <vt:lpstr>How It Works….</vt:lpstr>
      <vt:lpstr>Why Do I Care? </vt:lpstr>
      <vt:lpstr>Security</vt:lpstr>
      <vt:lpstr>Security</vt:lpstr>
      <vt:lpstr>Are your DBA’s like this?</vt:lpstr>
      <vt:lpstr>Collaboration</vt:lpstr>
      <vt:lpstr>Deployments</vt:lpstr>
      <vt:lpstr>PowerPoint Presentation</vt:lpstr>
      <vt:lpstr>The Salvation..</vt:lpstr>
      <vt:lpstr>How to Sell it…</vt:lpstr>
      <vt:lpstr>PowerPoint Presentation</vt:lpstr>
      <vt:lpstr>Resources</vt:lpstr>
      <vt:lpstr>PowerPoint Presentation</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Continuous Delivery &amp; Your Salvation!</dc:title>
  <dc:creator>John Morehouse</dc:creator>
  <cp:lastModifiedBy>John Morehouse</cp:lastModifiedBy>
  <cp:revision>8</cp:revision>
  <dcterms:created xsi:type="dcterms:W3CDTF">2019-01-06T20:34:15Z</dcterms:created>
  <dcterms:modified xsi:type="dcterms:W3CDTF">2019-01-10T20:30:51Z</dcterms:modified>
</cp:coreProperties>
</file>